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794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7000">
                <a:solidFill>
                  <a:srgbClr val="000000"/>
                </a:solidFill>
              </a:defRPr>
            </a:lvl1pPr>
          </a:lstStyle>
          <a:p>
            <a:pPr algn="r"/>
            <a:endParaRPr/>
          </a:p>
        </p:txBody>
      </p:sp>
      <p:sp>
        <p:nvSpPr>
          <p:cNvPr id="3" name="New Shape"/>
          <p:cNvSpPr>
            <a:spLocks noGrp="1"/>
          </p:cNvSpPr>
          <p:nvPr>
            <p:ph type="body" idx="1"/>
          </p:nvPr>
        </p:nvSpPr>
        <p:spPr>
          <a:xfrm>
            <a:off x="1841499" y="1714500"/>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5693">
                <a:solidFill>
                  <a:srgbClr val="571400"/>
                </a:solidFill>
              </a:defRPr>
            </a:lvl1pPr>
          </a:lstStyle>
          <a:p>
            <a:pPr algn="r"/>
            <a:endParaRPr/>
          </a:p>
        </p:txBody>
      </p:sp>
      <p:sp>
        <p:nvSpPr>
          <p:cNvPr id="4" name="New Shape"/>
          <p:cNvSpPr>
            <a:spLocks noGrp="1"/>
          </p:cNvSpPr>
          <p:nvPr>
            <p:ph type="body" idx="2"/>
          </p:nvPr>
        </p:nvSpPr>
        <p:spPr>
          <a:xfrm>
            <a:off x="3003550" y="2603500"/>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r">
              <a:defRPr sz="5693">
                <a:solidFill>
                  <a:srgbClr val="571400"/>
                </a:solidFill>
              </a:defRPr>
            </a:lvl1pPr>
          </a:lstStyle>
          <a:p>
            <a:pPr algn="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endParaRP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79449"/>
            <a:ext cx="10795000" cy="215944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7000">
                <a:solidFill>
                  <a:srgbClr val="000000"/>
                </a:solidFill>
              </a:defRPr>
            </a:lvl1pPr>
          </a:lstStyle>
          <a:p>
            <a:pPr algn="r"/>
            <a:r>
              <a:rPr sz="7000" b="0" dirty="0">
                <a:solidFill>
                  <a:srgbClr val="000000"/>
                </a:solidFill>
              </a:rPr>
              <a:t>Our True Identity: God’s Image Bearers</a:t>
            </a:r>
          </a:p>
        </p:txBody>
      </p:sp>
      <p:sp>
        <p:nvSpPr>
          <p:cNvPr id="4" name="New Shape"/>
          <p:cNvSpPr>
            <a:spLocks noGrp="1"/>
          </p:cNvSpPr>
          <p:nvPr>
            <p:ph type="body" idx="2"/>
          </p:nvPr>
        </p:nvSpPr>
        <p:spPr>
          <a:xfrm>
            <a:off x="2997200" y="297563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85000" lnSpcReduction="20000"/>
          </a:bodyPr>
          <a:lstStyle>
            <a:lvl1pPr algn="r">
              <a:defRPr sz="5693">
                <a:solidFill>
                  <a:srgbClr val="571400"/>
                </a:solidFill>
              </a:defRPr>
            </a:lvl1pPr>
          </a:lstStyle>
          <a:p>
            <a:pPr algn="r"/>
            <a:r>
              <a:rPr lang="en-CA" dirty="0"/>
              <a:t>Psalm 8:1-6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said to him, “To you I will give all this authority and their glory, for it has been delivered to me, and I give it to whom I will.</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Luke 4:6</a:t>
            </a:r>
          </a:p>
        </p:txBody>
      </p:sp>
      <p:sp>
        <p:nvSpPr>
          <p:cNvPr id="4" name="New Shape"/>
          <p:cNvSpPr>
            <a:spLocks noGrp="1"/>
          </p:cNvSpPr>
          <p:nvPr>
            <p:ph type="body" idx="2"/>
          </p:nvPr>
        </p:nvSpPr>
        <p:spPr>
          <a:xfrm>
            <a:off x="9133367" y="5435600"/>
            <a:ext cx="2379182"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If you, then, will worship me, it will all be yours.”</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Luke 4:7</a:t>
            </a:r>
          </a:p>
        </p:txBody>
      </p:sp>
      <p:sp>
        <p:nvSpPr>
          <p:cNvPr id="4" name="New Shape"/>
          <p:cNvSpPr>
            <a:spLocks noGrp="1"/>
          </p:cNvSpPr>
          <p:nvPr>
            <p:ph type="body" idx="2"/>
          </p:nvPr>
        </p:nvSpPr>
        <p:spPr>
          <a:xfrm>
            <a:off x="8399721" y="5435600"/>
            <a:ext cx="3112828"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You said in your heart, ‘I will ascend to heaven; above the stars of God I will set my throne on high; I will sit on the mount of assembly in the far reaches of the north; I will ascend above the heights of the clouds; I will make myself like the Most High.’</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Isaiah 14:13–14</a:t>
            </a:r>
          </a:p>
        </p:txBody>
      </p:sp>
      <p:sp>
        <p:nvSpPr>
          <p:cNvPr id="4" name="New Shape"/>
          <p:cNvSpPr>
            <a:spLocks noGrp="1"/>
          </p:cNvSpPr>
          <p:nvPr>
            <p:ph type="body" idx="2"/>
          </p:nvPr>
        </p:nvSpPr>
        <p:spPr>
          <a:xfrm>
            <a:off x="9207795" y="5435600"/>
            <a:ext cx="2304754"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Now war arose in heaven, Michael and his angels fighting against the dragon. And the dragon and his angels fought back, but he was defeated, and there was no longer any place for them in heaven.</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Revelation 12:7–8</a:t>
            </a:r>
          </a:p>
        </p:txBody>
      </p:sp>
      <p:sp>
        <p:nvSpPr>
          <p:cNvPr id="4" name="New Shape"/>
          <p:cNvSpPr>
            <a:spLocks noGrp="1"/>
          </p:cNvSpPr>
          <p:nvPr>
            <p:ph type="body" idx="2"/>
          </p:nvPr>
        </p:nvSpPr>
        <p:spPr>
          <a:xfrm>
            <a:off x="9239693" y="5435600"/>
            <a:ext cx="2272856"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And the great dragon was thrown down, that ancient serpent, who is called the devil and Satan, the deceiver of the whole world—he was thrown down to the earth, and his angels were thrown down with him.</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Revelation 12:9</a:t>
            </a:r>
          </a:p>
        </p:txBody>
      </p:sp>
      <p:sp>
        <p:nvSpPr>
          <p:cNvPr id="4" name="New Shape"/>
          <p:cNvSpPr>
            <a:spLocks noGrp="1"/>
          </p:cNvSpPr>
          <p:nvPr>
            <p:ph type="body" idx="2"/>
          </p:nvPr>
        </p:nvSpPr>
        <p:spPr>
          <a:xfrm>
            <a:off x="9133367" y="5435600"/>
            <a:ext cx="2379182"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400" b="1" dirty="0">
                <a:solidFill>
                  <a:srgbClr val="FFFFFF"/>
                </a:solidFill>
              </a:rPr>
              <a:t>What are Angels?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400" b="0" dirty="0">
                <a:solidFill>
                  <a:srgbClr val="FFFFFF"/>
                </a:solidFill>
              </a:rPr>
              <a:t>Angels are God’s ministering spirit’s sent by God to care for His masterpieces: men and women.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to which of the angels has he ever said, “Sit at my right hand until I make your enemies a footstool for your feet”?</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Hebrews 1:13</a:t>
            </a:r>
          </a:p>
        </p:txBody>
      </p:sp>
      <p:sp>
        <p:nvSpPr>
          <p:cNvPr id="4" name="New Shape"/>
          <p:cNvSpPr>
            <a:spLocks noGrp="1"/>
          </p:cNvSpPr>
          <p:nvPr>
            <p:ph type="body" idx="2"/>
          </p:nvPr>
        </p:nvSpPr>
        <p:spPr>
          <a:xfrm>
            <a:off x="8984512" y="5435600"/>
            <a:ext cx="2528037"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Are they not all ministering spirits sent out to serve for the sake of those who are to inherit salvation?</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Hebrews 1:14</a:t>
            </a:r>
          </a:p>
        </p:txBody>
      </p:sp>
      <p:sp>
        <p:nvSpPr>
          <p:cNvPr id="4" name="New Shape"/>
          <p:cNvSpPr>
            <a:spLocks noGrp="1"/>
          </p:cNvSpPr>
          <p:nvPr>
            <p:ph type="body" idx="2"/>
          </p:nvPr>
        </p:nvSpPr>
        <p:spPr>
          <a:xfrm>
            <a:off x="8995144" y="5435600"/>
            <a:ext cx="2517405"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lang="en-CA" sz="4400" dirty="0"/>
              <a:t>Demons </a:t>
            </a:r>
            <a:r>
              <a:rPr sz="4400" b="0" dirty="0">
                <a:solidFill>
                  <a:srgbClr val="FFFFFF"/>
                </a:solidFill>
              </a:rPr>
              <a:t>mission is to keep men and women thinking and believing that we are less than what we are: God’s masterpiece - His Image-Bearers.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O Lord, our Lord, how majestic is your name in all the earth! You have set your glory above the heavens. Out of the mouth of babies and infants, you have established strength because of your foes, to still the enemy and the avenger.</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Psalm 8:1–2</a:t>
            </a:r>
          </a:p>
        </p:txBody>
      </p:sp>
      <p:sp>
        <p:nvSpPr>
          <p:cNvPr id="4" name="New Shape"/>
          <p:cNvSpPr>
            <a:spLocks noGrp="1"/>
          </p:cNvSpPr>
          <p:nvPr>
            <p:ph type="body" idx="2"/>
          </p:nvPr>
        </p:nvSpPr>
        <p:spPr>
          <a:xfrm>
            <a:off x="9548037" y="5435600"/>
            <a:ext cx="1964512"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000" b="1" dirty="0">
                <a:solidFill>
                  <a:srgbClr val="FFFFFF"/>
                </a:solidFill>
              </a:rPr>
              <a:t>The Good News of Redemption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Have this mind among yourselves, which is yours in Christ Jesus, who, though he was in the form of God, did not count equality with God a thing to be grasped,</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Philippians 2:5–6</a:t>
            </a:r>
          </a:p>
        </p:txBody>
      </p:sp>
      <p:sp>
        <p:nvSpPr>
          <p:cNvPr id="4" name="New Shape"/>
          <p:cNvSpPr>
            <a:spLocks noGrp="1"/>
          </p:cNvSpPr>
          <p:nvPr>
            <p:ph type="body" idx="2"/>
          </p:nvPr>
        </p:nvSpPr>
        <p:spPr>
          <a:xfrm>
            <a:off x="9431079" y="5435600"/>
            <a:ext cx="208147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but emptied himself, by taking the form of a servant, being born in the likeness of men.</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Philippians 2:7</a:t>
            </a:r>
          </a:p>
        </p:txBody>
      </p:sp>
      <p:sp>
        <p:nvSpPr>
          <p:cNvPr id="4" name="New Shape"/>
          <p:cNvSpPr>
            <a:spLocks noGrp="1"/>
          </p:cNvSpPr>
          <p:nvPr>
            <p:ph type="body" idx="2"/>
          </p:nvPr>
        </p:nvSpPr>
        <p:spPr>
          <a:xfrm>
            <a:off x="9048307" y="5435600"/>
            <a:ext cx="2464242"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You made him for a little while lower than the angels; you have crowned him with glory and honor,</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Hebrews 2:7</a:t>
            </a:r>
          </a:p>
        </p:txBody>
      </p:sp>
      <p:sp>
        <p:nvSpPr>
          <p:cNvPr id="4" name="New Shape"/>
          <p:cNvSpPr>
            <a:spLocks noGrp="1"/>
          </p:cNvSpPr>
          <p:nvPr>
            <p:ph type="body" idx="2"/>
          </p:nvPr>
        </p:nvSpPr>
        <p:spPr>
          <a:xfrm>
            <a:off x="9260958" y="5435600"/>
            <a:ext cx="2251591"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putting everything in subjection under his feet.” Now in putting everything in subjection to him, he left nothing outside his control. At present, we do not yet see everything in subjection to him.</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Hebrews 2:8</a:t>
            </a:r>
          </a:p>
        </p:txBody>
      </p:sp>
      <p:sp>
        <p:nvSpPr>
          <p:cNvPr id="4" name="New Shape"/>
          <p:cNvSpPr>
            <a:spLocks noGrp="1"/>
          </p:cNvSpPr>
          <p:nvPr>
            <p:ph type="body" idx="2"/>
          </p:nvPr>
        </p:nvSpPr>
        <p:spPr>
          <a:xfrm>
            <a:off x="9335386" y="5435600"/>
            <a:ext cx="2177163"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rPr>
              <a:t>But we see him who for a little while was made lower than the angels, namely Jesus, crowned with glory and honor because of the suffering of death, so that by the grace of God he might taste death for everyone.</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dirty="0">
                <a:solidFill>
                  <a:srgbClr val="000000"/>
                </a:solidFill>
              </a:rPr>
              <a:t>Hebrews 2:9</a:t>
            </a:r>
          </a:p>
        </p:txBody>
      </p:sp>
      <p:sp>
        <p:nvSpPr>
          <p:cNvPr id="4" name="New Shape"/>
          <p:cNvSpPr>
            <a:spLocks noGrp="1"/>
          </p:cNvSpPr>
          <p:nvPr>
            <p:ph type="body" idx="2"/>
          </p:nvPr>
        </p:nvSpPr>
        <p:spPr>
          <a:xfrm>
            <a:off x="9037674" y="5435600"/>
            <a:ext cx="2474875"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For it was fitting that he, for whom and by whom all things exist, in bringing many sons to glory, should make the founder of their salvation perfect through suffering.</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Hebrews 2:10</a:t>
            </a:r>
          </a:p>
        </p:txBody>
      </p:sp>
      <p:sp>
        <p:nvSpPr>
          <p:cNvPr id="4" name="New Shape"/>
          <p:cNvSpPr>
            <a:spLocks noGrp="1"/>
          </p:cNvSpPr>
          <p:nvPr>
            <p:ph type="body" idx="2"/>
          </p:nvPr>
        </p:nvSpPr>
        <p:spPr>
          <a:xfrm>
            <a:off x="9271591" y="5435600"/>
            <a:ext cx="2240958"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now, Father, glorify me in your own presence with the glory that I had with you before the world existed.</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John 17:5</a:t>
            </a:r>
          </a:p>
        </p:txBody>
      </p:sp>
      <p:sp>
        <p:nvSpPr>
          <p:cNvPr id="4" name="New Shape"/>
          <p:cNvSpPr>
            <a:spLocks noGrp="1"/>
          </p:cNvSpPr>
          <p:nvPr>
            <p:ph type="body" idx="2"/>
          </p:nvPr>
        </p:nvSpPr>
        <p:spPr>
          <a:xfrm>
            <a:off x="8293395" y="5435600"/>
            <a:ext cx="3219154"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400" b="0" dirty="0">
                <a:solidFill>
                  <a:srgbClr val="FFFFFF"/>
                </a:solidFill>
              </a:rPr>
              <a:t>Men and women were created and delegated with God’s power and authority to live and rule over God’s creation (Genesis 1:26-28).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400" b="0" dirty="0">
                <a:solidFill>
                  <a:srgbClr val="FFFFFF"/>
                </a:solidFill>
              </a:rPr>
              <a:t>The disciple of Christ’s job is to walk in and exercise the restored power and delegated authority, that Jesus took back at the cross.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When I observe Your heavens, the work of Your fingers, the moon and the stars, which You set in place, what is man that You remember him, the son of man that You look after him?</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Psalm 8:3–4</a:t>
            </a:r>
          </a:p>
        </p:txBody>
      </p:sp>
      <p:sp>
        <p:nvSpPr>
          <p:cNvPr id="4" name="New Shape"/>
          <p:cNvSpPr>
            <a:spLocks noGrp="1"/>
          </p:cNvSpPr>
          <p:nvPr>
            <p:ph type="body" idx="2"/>
          </p:nvPr>
        </p:nvSpPr>
        <p:spPr>
          <a:xfrm>
            <a:off x="9569302" y="5435600"/>
            <a:ext cx="1943247"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a:solidFill>
                  <a:srgbClr val="FFFFFF"/>
                </a:solidFill>
              </a:rPr>
              <a:t>HCSB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400" b="1" dirty="0">
                <a:solidFill>
                  <a:srgbClr val="FFFFFF"/>
                </a:solidFill>
              </a:rPr>
              <a:t>Do You Have Jesus’ Credit Card?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“I can do nothing on my own. As I hear, I judge, and my judgment is just, because I seek not my own will but the will of him who sent me.</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John 5:30</a:t>
            </a:r>
          </a:p>
        </p:txBody>
      </p:sp>
      <p:sp>
        <p:nvSpPr>
          <p:cNvPr id="4" name="New Shape"/>
          <p:cNvSpPr>
            <a:spLocks noGrp="1"/>
          </p:cNvSpPr>
          <p:nvPr>
            <p:ph type="body" idx="2"/>
          </p:nvPr>
        </p:nvSpPr>
        <p:spPr>
          <a:xfrm>
            <a:off x="9186530" y="5435600"/>
            <a:ext cx="2326019"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So Jesus said to them, “Truly, truly, I say to you, the Son can do nothing of his own accord, but only what he sees the Father doing. For whatever the Father does, that the Son does likewise.</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John 5:19</a:t>
            </a:r>
          </a:p>
        </p:txBody>
      </p:sp>
      <p:sp>
        <p:nvSpPr>
          <p:cNvPr id="4" name="New Shape"/>
          <p:cNvSpPr>
            <a:spLocks noGrp="1"/>
          </p:cNvSpPr>
          <p:nvPr>
            <p:ph type="body" idx="2"/>
          </p:nvPr>
        </p:nvSpPr>
        <p:spPr>
          <a:xfrm>
            <a:off x="9069572" y="5435600"/>
            <a:ext cx="2442977"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So Jesus said to them, “When you have lifted up the Son of Man, then you will know that I am he, and that I do nothing on my own authority, but speak just as the Father taught me.</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John 8:28</a:t>
            </a:r>
          </a:p>
        </p:txBody>
      </p:sp>
      <p:sp>
        <p:nvSpPr>
          <p:cNvPr id="4" name="New Shape"/>
          <p:cNvSpPr>
            <a:spLocks noGrp="1"/>
          </p:cNvSpPr>
          <p:nvPr>
            <p:ph type="body" idx="2"/>
          </p:nvPr>
        </p:nvSpPr>
        <p:spPr>
          <a:xfrm>
            <a:off x="8771860" y="5435600"/>
            <a:ext cx="2740689"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293" b="0" dirty="0">
                <a:solidFill>
                  <a:srgbClr val="FFFFFF"/>
                </a:solidFill>
              </a:rPr>
              <a:t>What was Jesus’ source of authority?  His intimacy with the Father in prayer, doing His will, following the prompting of the Holy Spirit.  His duty?  To fulfill the work and will of the Father, by the power and authority of the Holy Spirit</a:t>
            </a:r>
            <a:r>
              <a:rPr lang="en-CA" sz="4293" b="0" dirty="0">
                <a:solidFill>
                  <a:srgbClr val="FFFFFF"/>
                </a:solidFill>
              </a:rPr>
              <a:t>. </a:t>
            </a:r>
            <a:endParaRPr sz="4293" b="0" dirty="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293" b="0">
                <a:solidFill>
                  <a:srgbClr val="FFFFFF"/>
                </a:solidFill>
              </a:rPr>
              <a:t>Do you realize that you have been given the same credit card that Jesus wielded while on earth?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Jesus came and said to them, “All authority in heaven and on earth has been given to me.</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Matthew 28:18</a:t>
            </a:r>
          </a:p>
        </p:txBody>
      </p:sp>
      <p:sp>
        <p:nvSpPr>
          <p:cNvPr id="4" name="New Shape"/>
          <p:cNvSpPr>
            <a:spLocks noGrp="1"/>
          </p:cNvSpPr>
          <p:nvPr>
            <p:ph type="body" idx="2"/>
          </p:nvPr>
        </p:nvSpPr>
        <p:spPr>
          <a:xfrm>
            <a:off x="9292856" y="5435600"/>
            <a:ext cx="2219693"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Go therefore and make disciples of all nations, baptizing them in the name of the Father and of the Son and of the Holy Spirit,</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Matthew 28:19</a:t>
            </a:r>
          </a:p>
        </p:txBody>
      </p:sp>
      <p:sp>
        <p:nvSpPr>
          <p:cNvPr id="4" name="New Shape"/>
          <p:cNvSpPr>
            <a:spLocks noGrp="1"/>
          </p:cNvSpPr>
          <p:nvPr>
            <p:ph type="body" idx="2"/>
          </p:nvPr>
        </p:nvSpPr>
        <p:spPr>
          <a:xfrm>
            <a:off x="9377916" y="5435600"/>
            <a:ext cx="2134633"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teaching them to observe all that I have commanded you. And behold, I am with you always, to the end of the age.”</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Matthew 28:20</a:t>
            </a:r>
          </a:p>
        </p:txBody>
      </p:sp>
      <p:sp>
        <p:nvSpPr>
          <p:cNvPr id="4" name="New Shape"/>
          <p:cNvSpPr>
            <a:spLocks noGrp="1"/>
          </p:cNvSpPr>
          <p:nvPr>
            <p:ph type="body" idx="2"/>
          </p:nvPr>
        </p:nvSpPr>
        <p:spPr>
          <a:xfrm>
            <a:off x="9154633" y="5435600"/>
            <a:ext cx="2357916"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a:solidFill>
                  <a:srgbClr val="FFFFFF"/>
                </a:solidFill>
              </a:rPr>
              <a:t>ESV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“Truly, truly, I say to you, whoever believes in me will also do the works that I do; and greater works than these will he do, because I am going to the Father.</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John 14:12</a:t>
            </a:r>
          </a:p>
        </p:txBody>
      </p:sp>
      <p:sp>
        <p:nvSpPr>
          <p:cNvPr id="4" name="New Shape"/>
          <p:cNvSpPr>
            <a:spLocks noGrp="1"/>
          </p:cNvSpPr>
          <p:nvPr>
            <p:ph type="body" idx="2"/>
          </p:nvPr>
        </p:nvSpPr>
        <p:spPr>
          <a:xfrm>
            <a:off x="8973879" y="5435600"/>
            <a:ext cx="253867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Yet You have made him a little lower than God, And You crown him with glory and majesty! You make him to rule over the works of Your hands; You have put all things under his feet,</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Psalm 8:5–6</a:t>
            </a:r>
          </a:p>
        </p:txBody>
      </p:sp>
      <p:sp>
        <p:nvSpPr>
          <p:cNvPr id="4" name="New Shape"/>
          <p:cNvSpPr>
            <a:spLocks noGrp="1"/>
          </p:cNvSpPr>
          <p:nvPr>
            <p:ph type="body" idx="2"/>
          </p:nvPr>
        </p:nvSpPr>
        <p:spPr>
          <a:xfrm>
            <a:off x="8548577" y="5435600"/>
            <a:ext cx="2963972"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NASB95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400" b="1" dirty="0">
                <a:solidFill>
                  <a:srgbClr val="FFFFFF"/>
                </a:solidFill>
              </a:rPr>
              <a:t>What Does this Mean for You and Me?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sz="4293" b="0">
                <a:solidFill>
                  <a:srgbClr val="FFFFFF"/>
                </a:solidFill>
              </a:rPr>
              <a:t>1. You were intended to be second to God Himself (Ps 8:5; Genesis 1:26)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lang="en-CA" dirty="0"/>
              <a:t>2</a:t>
            </a:r>
            <a:r>
              <a:rPr sz="4293" b="0" dirty="0">
                <a:solidFill>
                  <a:srgbClr val="FFFFFF"/>
                </a:solidFill>
              </a:rPr>
              <a:t>. You are redeemed (1 Cor. 15:45-47)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lang="en-CA" dirty="0"/>
              <a:t>3</a:t>
            </a:r>
            <a:r>
              <a:rPr sz="4293" b="0" dirty="0">
                <a:solidFill>
                  <a:srgbClr val="FFFFFF"/>
                </a:solidFill>
              </a:rPr>
              <a:t>. Children of God (1 Jn 3:1)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See what kind of love the Father has given to us, that we should be called children of God; and so we are. The reason why the world does not know us is that it did not know him.</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1 John 3:1</a:t>
            </a:r>
          </a:p>
        </p:txBody>
      </p:sp>
      <p:sp>
        <p:nvSpPr>
          <p:cNvPr id="4" name="New Shape"/>
          <p:cNvSpPr>
            <a:spLocks noGrp="1"/>
          </p:cNvSpPr>
          <p:nvPr>
            <p:ph type="body" idx="2"/>
          </p:nvPr>
        </p:nvSpPr>
        <p:spPr>
          <a:xfrm>
            <a:off x="10064749" y="5435600"/>
            <a:ext cx="144780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693">
                <a:solidFill>
                  <a:srgbClr val="FFFFFF"/>
                </a:solidFill>
              </a:defRPr>
            </a:lvl1pPr>
          </a:lstStyle>
          <a:p>
            <a:pPr algn="r"/>
            <a:r>
              <a:rPr sz="5693" b="0">
                <a:solidFill>
                  <a:srgbClr val="FFFFFF"/>
                </a:solidFill>
              </a:rPr>
              <a:t>ESV</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lang="en-CA" dirty="0"/>
              <a:t>4</a:t>
            </a:r>
            <a:r>
              <a:rPr sz="4293" b="0" dirty="0">
                <a:solidFill>
                  <a:srgbClr val="FFFFFF"/>
                </a:solidFill>
              </a:rPr>
              <a:t>. We have the Holy Spirit (Acts 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lang="en-CA" dirty="0"/>
              <a:t>5</a:t>
            </a:r>
            <a:r>
              <a:rPr sz="4293" b="0" dirty="0">
                <a:solidFill>
                  <a:srgbClr val="FFFFFF"/>
                </a:solidFill>
              </a:rPr>
              <a:t>. Been entrusted with divine authority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93">
                <a:solidFill>
                  <a:srgbClr val="FFFFFF"/>
                </a:solidFill>
              </a:defRPr>
            </a:lvl1pPr>
          </a:lstStyle>
          <a:p>
            <a:pPr algn="l"/>
            <a:r>
              <a:rPr lang="en-CA" dirty="0"/>
              <a:t>6</a:t>
            </a:r>
            <a:r>
              <a:rPr sz="4293" b="0" dirty="0">
                <a:solidFill>
                  <a:srgbClr val="FFFFFF"/>
                </a:solidFill>
              </a:rPr>
              <a:t>. Inseparable from our spiritual authority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all the sheep and oxen, as well as the animals in the wild, the birds of the sky, and the fish of the sea that pass through the currents of the seas.</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Psalm 8:7–8</a:t>
            </a:r>
          </a:p>
        </p:txBody>
      </p:sp>
      <p:sp>
        <p:nvSpPr>
          <p:cNvPr id="4" name="New Shape"/>
          <p:cNvSpPr>
            <a:spLocks noGrp="1"/>
          </p:cNvSpPr>
          <p:nvPr>
            <p:ph type="body" idx="2"/>
          </p:nvPr>
        </p:nvSpPr>
        <p:spPr>
          <a:xfrm>
            <a:off x="9090837" y="5435600"/>
            <a:ext cx="2421712"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HCSB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Then God said, “Let us make man in our image, after our likeness. And let them have dominion over the fish of the sea and over the birds of the heavens and over the livestock and over all the earth and over every creeping thing that creeps on the earth.”</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Genesis 1:26</a:t>
            </a:r>
          </a:p>
        </p:txBody>
      </p:sp>
      <p:sp>
        <p:nvSpPr>
          <p:cNvPr id="4" name="New Shape"/>
          <p:cNvSpPr>
            <a:spLocks noGrp="1"/>
          </p:cNvSpPr>
          <p:nvPr>
            <p:ph type="body" idx="2"/>
          </p:nvPr>
        </p:nvSpPr>
        <p:spPr>
          <a:xfrm>
            <a:off x="9377916" y="5435600"/>
            <a:ext cx="2134633"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So God created man in his own image, in the image of God he created him; male and female he created them.</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Genesis 1:27</a:t>
            </a:r>
          </a:p>
        </p:txBody>
      </p:sp>
      <p:sp>
        <p:nvSpPr>
          <p:cNvPr id="4" name="New Shape"/>
          <p:cNvSpPr>
            <a:spLocks noGrp="1"/>
          </p:cNvSpPr>
          <p:nvPr>
            <p:ph type="body" idx="2"/>
          </p:nvPr>
        </p:nvSpPr>
        <p:spPr>
          <a:xfrm>
            <a:off x="9399181" y="5435600"/>
            <a:ext cx="2113368"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000" b="0" dirty="0">
                <a:solidFill>
                  <a:srgbClr val="FFFFFF"/>
                </a:solidFill>
              </a:rPr>
              <a:t>And God blessed them. And God said to them, “Be fruitful and multiply and fill the earth and subdue it, and have dominion over the fish of the sea and over the birds of the heavens and over every living thing that moves on the earth.”</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Genesis 1:28</a:t>
            </a:r>
          </a:p>
        </p:txBody>
      </p:sp>
      <p:sp>
        <p:nvSpPr>
          <p:cNvPr id="4" name="New Shape"/>
          <p:cNvSpPr>
            <a:spLocks noGrp="1"/>
          </p:cNvSpPr>
          <p:nvPr>
            <p:ph type="body" idx="2"/>
          </p:nvPr>
        </p:nvSpPr>
        <p:spPr>
          <a:xfrm>
            <a:off x="9473609" y="5435600"/>
            <a:ext cx="2038940"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And the devil took him up and showed him all the kingdoms of the world in a moment of time,</a:t>
            </a:r>
          </a:p>
        </p:txBody>
      </p:sp>
      <p:sp>
        <p:nvSpPr>
          <p:cNvPr id="3" name="New Shape"/>
          <p:cNvSpPr>
            <a:spLocks noGrp="1"/>
          </p:cNvSpPr>
          <p:nvPr>
            <p:ph type="body" idx="1"/>
          </p:nvPr>
        </p:nvSpPr>
        <p:spPr>
          <a:xfrm>
            <a:off x="698500" y="5245100"/>
            <a:ext cx="9144000" cy="920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693">
                <a:solidFill>
                  <a:srgbClr val="000000"/>
                </a:solidFill>
              </a:defRPr>
            </a:lvl1pPr>
          </a:lstStyle>
          <a:p>
            <a:pPr algn="l"/>
            <a:r>
              <a:rPr sz="5693" b="0">
                <a:solidFill>
                  <a:srgbClr val="000000"/>
                </a:solidFill>
              </a:rPr>
              <a:t>Luke 4:5</a:t>
            </a:r>
          </a:p>
        </p:txBody>
      </p:sp>
      <p:sp>
        <p:nvSpPr>
          <p:cNvPr id="4" name="New Shape"/>
          <p:cNvSpPr>
            <a:spLocks noGrp="1"/>
          </p:cNvSpPr>
          <p:nvPr>
            <p:ph type="body" idx="2"/>
          </p:nvPr>
        </p:nvSpPr>
        <p:spPr>
          <a:xfrm>
            <a:off x="8941981" y="5435600"/>
            <a:ext cx="2570568" cy="730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r">
              <a:defRPr sz="5693">
                <a:solidFill>
                  <a:srgbClr val="FFFFFF"/>
                </a:solidFill>
              </a:defRPr>
            </a:lvl1pPr>
          </a:lstStyle>
          <a:p>
            <a:pPr algn="r"/>
            <a:r>
              <a:rPr sz="5693" b="0" dirty="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1428</Words>
  <Application>Microsoft Macintosh PowerPoint</Application>
  <PresentationFormat>Widescreen</PresentationFormat>
  <Paragraphs>108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2025-05-04T16:14:52Z</dcterms:modified>
</cp:coreProperties>
</file>