
<file path=[Content_Types].xml><?xml version="1.0" encoding="utf-8"?>
<Types xmlns="http://schemas.openxmlformats.org/package/2006/content-types">
  <Default Extension="bmp" ContentType="image/bmp"/>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 id="277" r:id="rId22"/>
    <p:sldId id="278" r:id="rId23"/>
  </p:sldIdLst>
  <p:sldSz cx="12192000" cy="6858000"/>
  <p:notesSz cx="12192000" cy="6858000"/>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1"/>
    <p:restoredTop sz="94658"/>
  </p:normalViewPr>
  <p:slideViewPr>
    <p:cSldViewPr snapToGrid="0">
      <p:cViewPr varScale="1">
        <p:scale>
          <a:sx n="120" d="100"/>
          <a:sy n="120" d="100"/>
        </p:scale>
        <p:origin x="800" y="46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bmp"/><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1841499" y="1339850"/>
            <a:ext cx="8509000" cy="26606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ctr">
              <a:defRPr sz="9426">
                <a:solidFill>
                  <a:srgbClr val="EC3B21"/>
                </a:solidFill>
              </a:defRPr>
            </a:lvl1pPr>
          </a:lstStyle>
          <a:p>
            <a:pPr algn="ctr"/>
            <a:endParaRPr/>
          </a:p>
        </p:txBody>
      </p:sp>
      <p:sp>
        <p:nvSpPr>
          <p:cNvPr id="3" name="New Shape"/>
          <p:cNvSpPr>
            <a:spLocks noGrp="1"/>
          </p:cNvSpPr>
          <p:nvPr>
            <p:ph type="body" idx="1"/>
          </p:nvPr>
        </p:nvSpPr>
        <p:spPr>
          <a:xfrm>
            <a:off x="1841499" y="4070350"/>
            <a:ext cx="8509000" cy="6413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t">
            <a:normAutofit/>
          </a:bodyPr>
          <a:lstStyle>
            <a:lvl1pPr algn="ctr">
              <a:defRPr sz="3500">
                <a:solidFill>
                  <a:srgbClr val="9ECFEB"/>
                </a:solidFill>
              </a:defRPr>
            </a:lvl1pPr>
          </a:lstStyle>
          <a:p>
            <a:pPr algn="ctr"/>
            <a:endParaRPr/>
          </a:p>
        </p:txBody>
      </p:sp>
      <p:sp>
        <p:nvSpPr>
          <p:cNvPr id="4" name="New Shape"/>
          <p:cNvSpPr>
            <a:spLocks noGrp="1"/>
          </p:cNvSpPr>
          <p:nvPr>
            <p:ph type="body" idx="2"/>
          </p:nvPr>
        </p:nvSpPr>
        <p:spPr>
          <a:xfrm>
            <a:off x="2889250" y="4972050"/>
            <a:ext cx="6413500" cy="5207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t">
            <a:normAutofit/>
          </a:bodyPr>
          <a:lstStyle>
            <a:lvl1pPr algn="ctr">
              <a:defRPr sz="2426">
                <a:solidFill>
                  <a:srgbClr val="9ECFEB"/>
                </a:solidFill>
              </a:defRPr>
            </a:lvl1pPr>
          </a:lstStyle>
          <a:p>
            <a:pPr algn="ctr"/>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1143000" y="1143000"/>
            <a:ext cx="9874250" cy="38100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4106">
                <a:solidFill>
                  <a:srgbClr val="C1DFF0"/>
                </a:solidFill>
              </a:defRPr>
            </a:lvl1pPr>
          </a:lstStyle>
          <a:p>
            <a:pPr algn="l"/>
            <a:endParaRPr/>
          </a:p>
        </p:txBody>
      </p:sp>
      <p:sp>
        <p:nvSpPr>
          <p:cNvPr id="3" name="New Shape"/>
          <p:cNvSpPr>
            <a:spLocks noGrp="1"/>
          </p:cNvSpPr>
          <p:nvPr>
            <p:ph type="body" idx="1"/>
          </p:nvPr>
        </p:nvSpPr>
        <p:spPr>
          <a:xfrm>
            <a:off x="1130300" y="5187950"/>
            <a:ext cx="82677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386">
                <a:solidFill>
                  <a:srgbClr val="9ECFEB"/>
                </a:solidFill>
              </a:defRPr>
            </a:lvl1pPr>
          </a:lstStyle>
          <a:p>
            <a:pPr algn="l"/>
            <a:endParaRPr/>
          </a:p>
        </p:txBody>
      </p:sp>
      <p:sp>
        <p:nvSpPr>
          <p:cNvPr id="4" name="New Shape"/>
          <p:cNvSpPr>
            <a:spLocks noGrp="1"/>
          </p:cNvSpPr>
          <p:nvPr>
            <p:ph type="body" idx="2"/>
          </p:nvPr>
        </p:nvSpPr>
        <p:spPr>
          <a:xfrm>
            <a:off x="9537700" y="5181600"/>
            <a:ext cx="1447800" cy="6286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2613">
                <a:solidFill>
                  <a:srgbClr val="EC3B21"/>
                </a:solidFill>
              </a:defRPr>
            </a:lvl1pPr>
          </a:lstStyle>
          <a:p>
            <a:pPr algn="r"/>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1143000" y="1143000"/>
            <a:ext cx="9874250" cy="38100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4106">
                <a:solidFill>
                  <a:srgbClr val="C1DFF0"/>
                </a:solidFill>
              </a:defRPr>
            </a:lvl1pPr>
          </a:lstStyle>
          <a:p>
            <a:pPr algn="l"/>
            <a:endParaRPr/>
          </a:p>
        </p:txBody>
      </p:sp>
      <p:sp>
        <p:nvSpPr>
          <p:cNvPr id="3" name="New Shape"/>
          <p:cNvSpPr>
            <a:spLocks noGrp="1"/>
          </p:cNvSpPr>
          <p:nvPr>
            <p:ph type="body" idx="1"/>
          </p:nvPr>
        </p:nvSpPr>
        <p:spPr>
          <a:xfrm>
            <a:off x="1130300" y="5187950"/>
            <a:ext cx="82677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386">
                <a:solidFill>
                  <a:srgbClr val="9ECFEB"/>
                </a:solidFill>
              </a:defRPr>
            </a:lvl1pPr>
          </a:lstStyle>
          <a:p>
            <a:pPr algn="l"/>
            <a:endParaRPr/>
          </a:p>
        </p:txBody>
      </p:sp>
      <p:sp>
        <p:nvSpPr>
          <p:cNvPr id="4" name="New Shape"/>
          <p:cNvSpPr>
            <a:spLocks noGrp="1"/>
          </p:cNvSpPr>
          <p:nvPr>
            <p:ph type="body" idx="2"/>
          </p:nvPr>
        </p:nvSpPr>
        <p:spPr>
          <a:xfrm>
            <a:off x="9537700" y="5181600"/>
            <a:ext cx="1447800" cy="6286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2613">
                <a:solidFill>
                  <a:srgbClr val="EC3B21"/>
                </a:solidFill>
              </a:defRPr>
            </a:lvl1pPr>
          </a:lstStyle>
          <a:p>
            <a:pPr algn="r"/>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1143000" y="1143000"/>
            <a:ext cx="9874250" cy="38100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4106">
                <a:solidFill>
                  <a:srgbClr val="C1DFF0"/>
                </a:solidFill>
              </a:defRPr>
            </a:lvl1pPr>
          </a:lstStyle>
          <a:p>
            <a:pPr algn="l"/>
            <a:endParaRPr/>
          </a:p>
        </p:txBody>
      </p:sp>
      <p:sp>
        <p:nvSpPr>
          <p:cNvPr id="3" name="New Shape"/>
          <p:cNvSpPr>
            <a:spLocks noGrp="1"/>
          </p:cNvSpPr>
          <p:nvPr>
            <p:ph type="body" idx="1"/>
          </p:nvPr>
        </p:nvSpPr>
        <p:spPr>
          <a:xfrm>
            <a:off x="1130300" y="5187950"/>
            <a:ext cx="82677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386">
                <a:solidFill>
                  <a:srgbClr val="9ECFEB"/>
                </a:solidFill>
              </a:defRPr>
            </a:lvl1pPr>
          </a:lstStyle>
          <a:p>
            <a:pPr algn="l"/>
            <a:endParaRPr/>
          </a:p>
        </p:txBody>
      </p:sp>
      <p:sp>
        <p:nvSpPr>
          <p:cNvPr id="4" name="New Shape"/>
          <p:cNvSpPr>
            <a:spLocks noGrp="1"/>
          </p:cNvSpPr>
          <p:nvPr>
            <p:ph type="body" idx="2"/>
          </p:nvPr>
        </p:nvSpPr>
        <p:spPr>
          <a:xfrm>
            <a:off x="9537700" y="5181600"/>
            <a:ext cx="1447800" cy="6286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2613">
                <a:solidFill>
                  <a:srgbClr val="EC3B21"/>
                </a:solidFill>
              </a:defRPr>
            </a:lvl1pPr>
          </a:lstStyle>
          <a:p>
            <a:pPr algn="r"/>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1143000" y="1015999"/>
            <a:ext cx="9779000" cy="4889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3593">
                <a:solidFill>
                  <a:srgbClr val="C1DFF0"/>
                </a:solidFill>
              </a:defRPr>
            </a:lvl1pPr>
          </a:lstStyle>
          <a:p>
            <a:pPr algn="l"/>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1143000" y="1143000"/>
            <a:ext cx="9874250" cy="38100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4106">
                <a:solidFill>
                  <a:srgbClr val="C1DFF0"/>
                </a:solidFill>
              </a:defRPr>
            </a:lvl1pPr>
          </a:lstStyle>
          <a:p>
            <a:pPr algn="l"/>
            <a:endParaRPr/>
          </a:p>
        </p:txBody>
      </p:sp>
      <p:sp>
        <p:nvSpPr>
          <p:cNvPr id="3" name="New Shape"/>
          <p:cNvSpPr>
            <a:spLocks noGrp="1"/>
          </p:cNvSpPr>
          <p:nvPr>
            <p:ph type="body" idx="1"/>
          </p:nvPr>
        </p:nvSpPr>
        <p:spPr>
          <a:xfrm>
            <a:off x="1130300" y="5187950"/>
            <a:ext cx="82677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386">
                <a:solidFill>
                  <a:srgbClr val="9ECFEB"/>
                </a:solidFill>
              </a:defRPr>
            </a:lvl1pPr>
          </a:lstStyle>
          <a:p>
            <a:pPr algn="l"/>
            <a:endParaRPr/>
          </a:p>
        </p:txBody>
      </p:sp>
      <p:sp>
        <p:nvSpPr>
          <p:cNvPr id="4" name="New Shape"/>
          <p:cNvSpPr>
            <a:spLocks noGrp="1"/>
          </p:cNvSpPr>
          <p:nvPr>
            <p:ph type="body" idx="2"/>
          </p:nvPr>
        </p:nvSpPr>
        <p:spPr>
          <a:xfrm>
            <a:off x="9537700" y="5181600"/>
            <a:ext cx="1447800" cy="6286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2613">
                <a:solidFill>
                  <a:srgbClr val="EC3B21"/>
                </a:solidFill>
              </a:defRPr>
            </a:lvl1pPr>
          </a:lstStyle>
          <a:p>
            <a:pPr algn="r"/>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1143000" y="1143000"/>
            <a:ext cx="9874250" cy="38100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4106">
                <a:solidFill>
                  <a:srgbClr val="C1DFF0"/>
                </a:solidFill>
              </a:defRPr>
            </a:lvl1pPr>
          </a:lstStyle>
          <a:p>
            <a:pPr algn="l"/>
            <a:endParaRPr/>
          </a:p>
        </p:txBody>
      </p:sp>
      <p:sp>
        <p:nvSpPr>
          <p:cNvPr id="3" name="New Shape"/>
          <p:cNvSpPr>
            <a:spLocks noGrp="1"/>
          </p:cNvSpPr>
          <p:nvPr>
            <p:ph type="body" idx="1"/>
          </p:nvPr>
        </p:nvSpPr>
        <p:spPr>
          <a:xfrm>
            <a:off x="1130300" y="5187950"/>
            <a:ext cx="82677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386">
                <a:solidFill>
                  <a:srgbClr val="9ECFEB"/>
                </a:solidFill>
              </a:defRPr>
            </a:lvl1pPr>
          </a:lstStyle>
          <a:p>
            <a:pPr algn="l"/>
            <a:endParaRPr/>
          </a:p>
        </p:txBody>
      </p:sp>
      <p:sp>
        <p:nvSpPr>
          <p:cNvPr id="4" name="New Shape"/>
          <p:cNvSpPr>
            <a:spLocks noGrp="1"/>
          </p:cNvSpPr>
          <p:nvPr>
            <p:ph type="body" idx="2"/>
          </p:nvPr>
        </p:nvSpPr>
        <p:spPr>
          <a:xfrm>
            <a:off x="9537700" y="5181600"/>
            <a:ext cx="1447800" cy="6286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2613">
                <a:solidFill>
                  <a:srgbClr val="EC3B21"/>
                </a:solidFill>
              </a:defRPr>
            </a:lvl1pPr>
          </a:lstStyle>
          <a:p>
            <a:pPr algn="r"/>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1143000" y="1143000"/>
            <a:ext cx="9874250" cy="38100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4106">
                <a:solidFill>
                  <a:srgbClr val="C1DFF0"/>
                </a:solidFill>
              </a:defRPr>
            </a:lvl1pPr>
          </a:lstStyle>
          <a:p>
            <a:pPr algn="l"/>
            <a:endParaRPr/>
          </a:p>
        </p:txBody>
      </p:sp>
      <p:sp>
        <p:nvSpPr>
          <p:cNvPr id="3" name="New Shape"/>
          <p:cNvSpPr>
            <a:spLocks noGrp="1"/>
          </p:cNvSpPr>
          <p:nvPr>
            <p:ph type="body" idx="1"/>
          </p:nvPr>
        </p:nvSpPr>
        <p:spPr>
          <a:xfrm>
            <a:off x="1130300" y="5187950"/>
            <a:ext cx="82677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386">
                <a:solidFill>
                  <a:srgbClr val="9ECFEB"/>
                </a:solidFill>
              </a:defRPr>
            </a:lvl1pPr>
          </a:lstStyle>
          <a:p>
            <a:pPr algn="l"/>
            <a:endParaRPr/>
          </a:p>
        </p:txBody>
      </p:sp>
      <p:sp>
        <p:nvSpPr>
          <p:cNvPr id="4" name="New Shape"/>
          <p:cNvSpPr>
            <a:spLocks noGrp="1"/>
          </p:cNvSpPr>
          <p:nvPr>
            <p:ph type="body" idx="2"/>
          </p:nvPr>
        </p:nvSpPr>
        <p:spPr>
          <a:xfrm>
            <a:off x="9537700" y="5181600"/>
            <a:ext cx="1447800" cy="6286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2613">
                <a:solidFill>
                  <a:srgbClr val="EC3B21"/>
                </a:solidFill>
              </a:defRPr>
            </a:lvl1pPr>
          </a:lstStyle>
          <a:p>
            <a:pPr algn="r"/>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1143000" y="1143000"/>
            <a:ext cx="9874250" cy="38100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4106">
                <a:solidFill>
                  <a:srgbClr val="C1DFF0"/>
                </a:solidFill>
              </a:defRPr>
            </a:lvl1pPr>
          </a:lstStyle>
          <a:p>
            <a:pPr algn="l"/>
            <a:endParaRPr/>
          </a:p>
        </p:txBody>
      </p:sp>
      <p:sp>
        <p:nvSpPr>
          <p:cNvPr id="3" name="New Shape"/>
          <p:cNvSpPr>
            <a:spLocks noGrp="1"/>
          </p:cNvSpPr>
          <p:nvPr>
            <p:ph type="body" idx="1"/>
          </p:nvPr>
        </p:nvSpPr>
        <p:spPr>
          <a:xfrm>
            <a:off x="1130300" y="5187950"/>
            <a:ext cx="82677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386">
                <a:solidFill>
                  <a:srgbClr val="9ECFEB"/>
                </a:solidFill>
              </a:defRPr>
            </a:lvl1pPr>
          </a:lstStyle>
          <a:p>
            <a:pPr algn="l"/>
            <a:endParaRPr/>
          </a:p>
        </p:txBody>
      </p:sp>
      <p:sp>
        <p:nvSpPr>
          <p:cNvPr id="4" name="New Shape"/>
          <p:cNvSpPr>
            <a:spLocks noGrp="1"/>
          </p:cNvSpPr>
          <p:nvPr>
            <p:ph type="body" idx="2"/>
          </p:nvPr>
        </p:nvSpPr>
        <p:spPr>
          <a:xfrm>
            <a:off x="9537700" y="5181600"/>
            <a:ext cx="1447800" cy="6286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2613">
                <a:solidFill>
                  <a:srgbClr val="EC3B21"/>
                </a:solidFill>
              </a:defRPr>
            </a:lvl1pPr>
          </a:lstStyle>
          <a:p>
            <a:pPr algn="r"/>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1143000" y="1143000"/>
            <a:ext cx="9874250" cy="38100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4106">
                <a:solidFill>
                  <a:srgbClr val="C1DFF0"/>
                </a:solidFill>
              </a:defRPr>
            </a:lvl1pPr>
          </a:lstStyle>
          <a:p>
            <a:pPr algn="l"/>
            <a:endParaRPr/>
          </a:p>
        </p:txBody>
      </p:sp>
      <p:sp>
        <p:nvSpPr>
          <p:cNvPr id="3" name="New Shape"/>
          <p:cNvSpPr>
            <a:spLocks noGrp="1"/>
          </p:cNvSpPr>
          <p:nvPr>
            <p:ph type="body" idx="1"/>
          </p:nvPr>
        </p:nvSpPr>
        <p:spPr>
          <a:xfrm>
            <a:off x="1130300" y="5187950"/>
            <a:ext cx="82677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386">
                <a:solidFill>
                  <a:srgbClr val="9ECFEB"/>
                </a:solidFill>
              </a:defRPr>
            </a:lvl1pPr>
          </a:lstStyle>
          <a:p>
            <a:pPr algn="l"/>
            <a:endParaRPr/>
          </a:p>
        </p:txBody>
      </p:sp>
      <p:sp>
        <p:nvSpPr>
          <p:cNvPr id="4" name="New Shape"/>
          <p:cNvSpPr>
            <a:spLocks noGrp="1"/>
          </p:cNvSpPr>
          <p:nvPr>
            <p:ph type="body" idx="2"/>
          </p:nvPr>
        </p:nvSpPr>
        <p:spPr>
          <a:xfrm>
            <a:off x="9537700" y="5181600"/>
            <a:ext cx="1447800" cy="6286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2613">
                <a:solidFill>
                  <a:srgbClr val="EC3B21"/>
                </a:solidFill>
              </a:defRPr>
            </a:lvl1pPr>
          </a:lstStyle>
          <a:p>
            <a:pPr algn="r"/>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1143000" y="1143000"/>
            <a:ext cx="9874250" cy="38100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4106">
                <a:solidFill>
                  <a:srgbClr val="C1DFF0"/>
                </a:solidFill>
              </a:defRPr>
            </a:lvl1pPr>
          </a:lstStyle>
          <a:p>
            <a:pPr algn="l"/>
            <a:endParaRPr/>
          </a:p>
        </p:txBody>
      </p:sp>
      <p:sp>
        <p:nvSpPr>
          <p:cNvPr id="3" name="New Shape"/>
          <p:cNvSpPr>
            <a:spLocks noGrp="1"/>
          </p:cNvSpPr>
          <p:nvPr>
            <p:ph type="body" idx="1"/>
          </p:nvPr>
        </p:nvSpPr>
        <p:spPr>
          <a:xfrm>
            <a:off x="1130300" y="5187950"/>
            <a:ext cx="82677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386">
                <a:solidFill>
                  <a:srgbClr val="9ECFEB"/>
                </a:solidFill>
              </a:defRPr>
            </a:lvl1pPr>
          </a:lstStyle>
          <a:p>
            <a:pPr algn="l"/>
            <a:endParaRPr/>
          </a:p>
        </p:txBody>
      </p:sp>
      <p:sp>
        <p:nvSpPr>
          <p:cNvPr id="4" name="New Shape"/>
          <p:cNvSpPr>
            <a:spLocks noGrp="1"/>
          </p:cNvSpPr>
          <p:nvPr>
            <p:ph type="body" idx="2"/>
          </p:nvPr>
        </p:nvSpPr>
        <p:spPr>
          <a:xfrm>
            <a:off x="9537700" y="5181600"/>
            <a:ext cx="1447800" cy="6286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2613">
                <a:solidFill>
                  <a:srgbClr val="EC3B21"/>
                </a:solidFill>
              </a:defRPr>
            </a:lvl1pPr>
          </a:lstStyle>
          <a:p>
            <a:pPr algn="r"/>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1143000" y="1143000"/>
            <a:ext cx="9874250" cy="38100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4106">
                <a:solidFill>
                  <a:srgbClr val="C1DFF0"/>
                </a:solidFill>
              </a:defRPr>
            </a:lvl1pPr>
          </a:lstStyle>
          <a:p>
            <a:pPr algn="l"/>
            <a:endParaRPr/>
          </a:p>
        </p:txBody>
      </p:sp>
      <p:sp>
        <p:nvSpPr>
          <p:cNvPr id="3" name="New Shape"/>
          <p:cNvSpPr>
            <a:spLocks noGrp="1"/>
          </p:cNvSpPr>
          <p:nvPr>
            <p:ph type="body" idx="1"/>
          </p:nvPr>
        </p:nvSpPr>
        <p:spPr>
          <a:xfrm>
            <a:off x="1130300" y="5187950"/>
            <a:ext cx="82677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386">
                <a:solidFill>
                  <a:srgbClr val="9ECFEB"/>
                </a:solidFill>
              </a:defRPr>
            </a:lvl1pPr>
          </a:lstStyle>
          <a:p>
            <a:pPr algn="l"/>
            <a:endParaRPr/>
          </a:p>
        </p:txBody>
      </p:sp>
      <p:sp>
        <p:nvSpPr>
          <p:cNvPr id="4" name="New Shape"/>
          <p:cNvSpPr>
            <a:spLocks noGrp="1"/>
          </p:cNvSpPr>
          <p:nvPr>
            <p:ph type="body" idx="2"/>
          </p:nvPr>
        </p:nvSpPr>
        <p:spPr>
          <a:xfrm>
            <a:off x="9537700" y="5181600"/>
            <a:ext cx="1447800" cy="6286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2613">
                <a:solidFill>
                  <a:srgbClr val="EC3B21"/>
                </a:solidFill>
              </a:defRPr>
            </a:lvl1pPr>
          </a:lstStyle>
          <a:p>
            <a:pPr algn="r"/>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1143000" y="1143000"/>
            <a:ext cx="9874250" cy="38100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4106">
                <a:solidFill>
                  <a:srgbClr val="C1DFF0"/>
                </a:solidFill>
              </a:defRPr>
            </a:lvl1pPr>
          </a:lstStyle>
          <a:p>
            <a:pPr algn="l"/>
            <a:endParaRPr/>
          </a:p>
        </p:txBody>
      </p:sp>
      <p:sp>
        <p:nvSpPr>
          <p:cNvPr id="3" name="New Shape"/>
          <p:cNvSpPr>
            <a:spLocks noGrp="1"/>
          </p:cNvSpPr>
          <p:nvPr>
            <p:ph type="body" idx="1"/>
          </p:nvPr>
        </p:nvSpPr>
        <p:spPr>
          <a:xfrm>
            <a:off x="1130300" y="5187950"/>
            <a:ext cx="82677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386">
                <a:solidFill>
                  <a:srgbClr val="9ECFEB"/>
                </a:solidFill>
              </a:defRPr>
            </a:lvl1pPr>
          </a:lstStyle>
          <a:p>
            <a:pPr algn="l"/>
            <a:endParaRPr/>
          </a:p>
        </p:txBody>
      </p:sp>
      <p:sp>
        <p:nvSpPr>
          <p:cNvPr id="4" name="New Shape"/>
          <p:cNvSpPr>
            <a:spLocks noGrp="1"/>
          </p:cNvSpPr>
          <p:nvPr>
            <p:ph type="body" idx="2"/>
          </p:nvPr>
        </p:nvSpPr>
        <p:spPr>
          <a:xfrm>
            <a:off x="9537700" y="5181600"/>
            <a:ext cx="1447800" cy="6286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2613">
                <a:solidFill>
                  <a:srgbClr val="EC3B21"/>
                </a:solidFill>
              </a:defRPr>
            </a:lvl1pPr>
          </a:lstStyle>
          <a:p>
            <a:pPr algn="r"/>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1143000" y="1143000"/>
            <a:ext cx="9874250" cy="38100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4106">
                <a:solidFill>
                  <a:srgbClr val="C1DFF0"/>
                </a:solidFill>
              </a:defRPr>
            </a:lvl1pPr>
          </a:lstStyle>
          <a:p>
            <a:pPr algn="l"/>
            <a:endParaRPr/>
          </a:p>
        </p:txBody>
      </p:sp>
      <p:sp>
        <p:nvSpPr>
          <p:cNvPr id="3" name="New Shape"/>
          <p:cNvSpPr>
            <a:spLocks noGrp="1"/>
          </p:cNvSpPr>
          <p:nvPr>
            <p:ph type="body" idx="1"/>
          </p:nvPr>
        </p:nvSpPr>
        <p:spPr>
          <a:xfrm>
            <a:off x="1130300" y="5187950"/>
            <a:ext cx="82677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386">
                <a:solidFill>
                  <a:srgbClr val="9ECFEB"/>
                </a:solidFill>
              </a:defRPr>
            </a:lvl1pPr>
          </a:lstStyle>
          <a:p>
            <a:pPr algn="l"/>
            <a:endParaRPr/>
          </a:p>
        </p:txBody>
      </p:sp>
      <p:sp>
        <p:nvSpPr>
          <p:cNvPr id="4" name="New Shape"/>
          <p:cNvSpPr>
            <a:spLocks noGrp="1"/>
          </p:cNvSpPr>
          <p:nvPr>
            <p:ph type="body" idx="2"/>
          </p:nvPr>
        </p:nvSpPr>
        <p:spPr>
          <a:xfrm>
            <a:off x="9537700" y="5181600"/>
            <a:ext cx="1447800" cy="6286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2613">
                <a:solidFill>
                  <a:srgbClr val="EC3B21"/>
                </a:solidFill>
              </a:defRPr>
            </a:lvl1pPr>
          </a:lstStyle>
          <a:p>
            <a:pPr algn="r"/>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1143000" y="1143000"/>
            <a:ext cx="9874250" cy="38100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4106">
                <a:solidFill>
                  <a:srgbClr val="C1DFF0"/>
                </a:solidFill>
              </a:defRPr>
            </a:lvl1pPr>
          </a:lstStyle>
          <a:p>
            <a:pPr algn="l"/>
            <a:endParaRPr/>
          </a:p>
        </p:txBody>
      </p:sp>
      <p:sp>
        <p:nvSpPr>
          <p:cNvPr id="3" name="New Shape"/>
          <p:cNvSpPr>
            <a:spLocks noGrp="1"/>
          </p:cNvSpPr>
          <p:nvPr>
            <p:ph type="body" idx="1"/>
          </p:nvPr>
        </p:nvSpPr>
        <p:spPr>
          <a:xfrm>
            <a:off x="1130300" y="5187950"/>
            <a:ext cx="82677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386">
                <a:solidFill>
                  <a:srgbClr val="9ECFEB"/>
                </a:solidFill>
              </a:defRPr>
            </a:lvl1pPr>
          </a:lstStyle>
          <a:p>
            <a:pPr algn="l"/>
            <a:endParaRPr/>
          </a:p>
        </p:txBody>
      </p:sp>
      <p:sp>
        <p:nvSpPr>
          <p:cNvPr id="4" name="New Shape"/>
          <p:cNvSpPr>
            <a:spLocks noGrp="1"/>
          </p:cNvSpPr>
          <p:nvPr>
            <p:ph type="body" idx="2"/>
          </p:nvPr>
        </p:nvSpPr>
        <p:spPr>
          <a:xfrm>
            <a:off x="9537700" y="5181600"/>
            <a:ext cx="1447800" cy="6286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2613">
                <a:solidFill>
                  <a:srgbClr val="EC3B21"/>
                </a:solidFill>
              </a:defRPr>
            </a:lvl1pPr>
          </a:lstStyle>
          <a:p>
            <a:pPr algn="r"/>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1143000" y="1143000"/>
            <a:ext cx="9874250" cy="38100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4106">
                <a:solidFill>
                  <a:srgbClr val="C1DFF0"/>
                </a:solidFill>
              </a:defRPr>
            </a:lvl1pPr>
          </a:lstStyle>
          <a:p>
            <a:pPr algn="l"/>
            <a:endParaRPr/>
          </a:p>
        </p:txBody>
      </p:sp>
      <p:sp>
        <p:nvSpPr>
          <p:cNvPr id="3" name="New Shape"/>
          <p:cNvSpPr>
            <a:spLocks noGrp="1"/>
          </p:cNvSpPr>
          <p:nvPr>
            <p:ph type="body" idx="1"/>
          </p:nvPr>
        </p:nvSpPr>
        <p:spPr>
          <a:xfrm>
            <a:off x="1130300" y="5187950"/>
            <a:ext cx="82677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386">
                <a:solidFill>
                  <a:srgbClr val="9ECFEB"/>
                </a:solidFill>
              </a:defRPr>
            </a:lvl1pPr>
          </a:lstStyle>
          <a:p>
            <a:pPr algn="l"/>
            <a:endParaRPr/>
          </a:p>
        </p:txBody>
      </p:sp>
      <p:sp>
        <p:nvSpPr>
          <p:cNvPr id="4" name="New Shape"/>
          <p:cNvSpPr>
            <a:spLocks noGrp="1"/>
          </p:cNvSpPr>
          <p:nvPr>
            <p:ph type="body" idx="2"/>
          </p:nvPr>
        </p:nvSpPr>
        <p:spPr>
          <a:xfrm>
            <a:off x="9537700" y="5181600"/>
            <a:ext cx="1447800" cy="6286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2613">
                <a:solidFill>
                  <a:srgbClr val="EC3B21"/>
                </a:solidFill>
              </a:defRPr>
            </a:lvl1pPr>
          </a:lstStyle>
          <a:p>
            <a:pPr algn="r"/>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1143000" y="1143000"/>
            <a:ext cx="9874250" cy="38100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4106">
                <a:solidFill>
                  <a:srgbClr val="C1DFF0"/>
                </a:solidFill>
              </a:defRPr>
            </a:lvl1pPr>
          </a:lstStyle>
          <a:p>
            <a:pPr algn="l"/>
            <a:endParaRPr/>
          </a:p>
        </p:txBody>
      </p:sp>
      <p:sp>
        <p:nvSpPr>
          <p:cNvPr id="3" name="New Shape"/>
          <p:cNvSpPr>
            <a:spLocks noGrp="1"/>
          </p:cNvSpPr>
          <p:nvPr>
            <p:ph type="body" idx="1"/>
          </p:nvPr>
        </p:nvSpPr>
        <p:spPr>
          <a:xfrm>
            <a:off x="1130300" y="5187950"/>
            <a:ext cx="82677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386">
                <a:solidFill>
                  <a:srgbClr val="9ECFEB"/>
                </a:solidFill>
              </a:defRPr>
            </a:lvl1pPr>
          </a:lstStyle>
          <a:p>
            <a:pPr algn="l"/>
            <a:endParaRPr/>
          </a:p>
        </p:txBody>
      </p:sp>
      <p:sp>
        <p:nvSpPr>
          <p:cNvPr id="4" name="New Shape"/>
          <p:cNvSpPr>
            <a:spLocks noGrp="1"/>
          </p:cNvSpPr>
          <p:nvPr>
            <p:ph type="body" idx="2"/>
          </p:nvPr>
        </p:nvSpPr>
        <p:spPr>
          <a:xfrm>
            <a:off x="9537700" y="5181600"/>
            <a:ext cx="1447800" cy="6286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2613">
                <a:solidFill>
                  <a:srgbClr val="EC3B21"/>
                </a:solidFill>
              </a:defRPr>
            </a:lvl1pPr>
          </a:lstStyle>
          <a:p>
            <a:pPr algn="r"/>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1143000" y="1143000"/>
            <a:ext cx="9874250" cy="38100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4106">
                <a:solidFill>
                  <a:srgbClr val="C1DFF0"/>
                </a:solidFill>
              </a:defRPr>
            </a:lvl1pPr>
          </a:lstStyle>
          <a:p>
            <a:pPr algn="l"/>
            <a:endParaRPr/>
          </a:p>
        </p:txBody>
      </p:sp>
      <p:sp>
        <p:nvSpPr>
          <p:cNvPr id="3" name="New Shape"/>
          <p:cNvSpPr>
            <a:spLocks noGrp="1"/>
          </p:cNvSpPr>
          <p:nvPr>
            <p:ph type="body" idx="1"/>
          </p:nvPr>
        </p:nvSpPr>
        <p:spPr>
          <a:xfrm>
            <a:off x="1130300" y="5187950"/>
            <a:ext cx="82677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386">
                <a:solidFill>
                  <a:srgbClr val="9ECFEB"/>
                </a:solidFill>
              </a:defRPr>
            </a:lvl1pPr>
          </a:lstStyle>
          <a:p>
            <a:pPr algn="l"/>
            <a:endParaRPr/>
          </a:p>
        </p:txBody>
      </p:sp>
      <p:sp>
        <p:nvSpPr>
          <p:cNvPr id="4" name="New Shape"/>
          <p:cNvSpPr>
            <a:spLocks noGrp="1"/>
          </p:cNvSpPr>
          <p:nvPr>
            <p:ph type="body" idx="2"/>
          </p:nvPr>
        </p:nvSpPr>
        <p:spPr>
          <a:xfrm>
            <a:off x="9537700" y="5181600"/>
            <a:ext cx="1447800" cy="6286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2613">
                <a:solidFill>
                  <a:srgbClr val="EC3B21"/>
                </a:solidFill>
              </a:defRPr>
            </a:lvl1pPr>
          </a:lstStyle>
          <a:p>
            <a:pPr algn="r"/>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1143000" y="1143000"/>
            <a:ext cx="9874250" cy="38100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4106">
                <a:solidFill>
                  <a:srgbClr val="C1DFF0"/>
                </a:solidFill>
              </a:defRPr>
            </a:lvl1pPr>
          </a:lstStyle>
          <a:p>
            <a:pPr algn="l"/>
            <a:endParaRPr/>
          </a:p>
        </p:txBody>
      </p:sp>
      <p:sp>
        <p:nvSpPr>
          <p:cNvPr id="3" name="New Shape"/>
          <p:cNvSpPr>
            <a:spLocks noGrp="1"/>
          </p:cNvSpPr>
          <p:nvPr>
            <p:ph type="body" idx="1"/>
          </p:nvPr>
        </p:nvSpPr>
        <p:spPr>
          <a:xfrm>
            <a:off x="1130300" y="5187950"/>
            <a:ext cx="82677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386">
                <a:solidFill>
                  <a:srgbClr val="9ECFEB"/>
                </a:solidFill>
              </a:defRPr>
            </a:lvl1pPr>
          </a:lstStyle>
          <a:p>
            <a:pPr algn="l"/>
            <a:endParaRPr/>
          </a:p>
        </p:txBody>
      </p:sp>
      <p:sp>
        <p:nvSpPr>
          <p:cNvPr id="4" name="New Shape"/>
          <p:cNvSpPr>
            <a:spLocks noGrp="1"/>
          </p:cNvSpPr>
          <p:nvPr>
            <p:ph type="body" idx="2"/>
          </p:nvPr>
        </p:nvSpPr>
        <p:spPr>
          <a:xfrm>
            <a:off x="9537700" y="5181600"/>
            <a:ext cx="1447800" cy="6286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2613">
                <a:solidFill>
                  <a:srgbClr val="EC3B21"/>
                </a:solidFill>
              </a:defRPr>
            </a:lvl1pPr>
          </a:lstStyle>
          <a:p>
            <a:pPr algn="r"/>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1143000" y="1143000"/>
            <a:ext cx="9874250" cy="38100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4106">
                <a:solidFill>
                  <a:srgbClr val="C1DFF0"/>
                </a:solidFill>
              </a:defRPr>
            </a:lvl1pPr>
          </a:lstStyle>
          <a:p>
            <a:pPr algn="l"/>
            <a:endParaRPr/>
          </a:p>
        </p:txBody>
      </p:sp>
      <p:sp>
        <p:nvSpPr>
          <p:cNvPr id="3" name="New Shape"/>
          <p:cNvSpPr>
            <a:spLocks noGrp="1"/>
          </p:cNvSpPr>
          <p:nvPr>
            <p:ph type="body" idx="1"/>
          </p:nvPr>
        </p:nvSpPr>
        <p:spPr>
          <a:xfrm>
            <a:off x="1130300" y="5187950"/>
            <a:ext cx="82677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386">
                <a:solidFill>
                  <a:srgbClr val="9ECFEB"/>
                </a:solidFill>
              </a:defRPr>
            </a:lvl1pPr>
          </a:lstStyle>
          <a:p>
            <a:pPr algn="l"/>
            <a:endParaRPr/>
          </a:p>
        </p:txBody>
      </p:sp>
      <p:sp>
        <p:nvSpPr>
          <p:cNvPr id="4" name="New Shape"/>
          <p:cNvSpPr>
            <a:spLocks noGrp="1"/>
          </p:cNvSpPr>
          <p:nvPr>
            <p:ph type="body" idx="2"/>
          </p:nvPr>
        </p:nvSpPr>
        <p:spPr>
          <a:xfrm>
            <a:off x="9537700" y="5181600"/>
            <a:ext cx="1447800" cy="6286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2613">
                <a:solidFill>
                  <a:srgbClr val="EC3B21"/>
                </a:solidFill>
              </a:defRPr>
            </a:lvl1pPr>
          </a:lstStyle>
          <a:p>
            <a:pPr algn="r"/>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1143000" y="1143000"/>
            <a:ext cx="9874250" cy="38100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4106">
                <a:solidFill>
                  <a:srgbClr val="C1DFF0"/>
                </a:solidFill>
              </a:defRPr>
            </a:lvl1pPr>
          </a:lstStyle>
          <a:p>
            <a:pPr algn="l"/>
            <a:endParaRPr/>
          </a:p>
        </p:txBody>
      </p:sp>
      <p:sp>
        <p:nvSpPr>
          <p:cNvPr id="3" name="New Shape"/>
          <p:cNvSpPr>
            <a:spLocks noGrp="1"/>
          </p:cNvSpPr>
          <p:nvPr>
            <p:ph type="body" idx="1"/>
          </p:nvPr>
        </p:nvSpPr>
        <p:spPr>
          <a:xfrm>
            <a:off x="1130300" y="5187950"/>
            <a:ext cx="82677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386">
                <a:solidFill>
                  <a:srgbClr val="9ECFEB"/>
                </a:solidFill>
              </a:defRPr>
            </a:lvl1pPr>
          </a:lstStyle>
          <a:p>
            <a:pPr algn="l"/>
            <a:endParaRPr/>
          </a:p>
        </p:txBody>
      </p:sp>
      <p:sp>
        <p:nvSpPr>
          <p:cNvPr id="4" name="New Shape"/>
          <p:cNvSpPr>
            <a:spLocks noGrp="1"/>
          </p:cNvSpPr>
          <p:nvPr>
            <p:ph type="body" idx="2"/>
          </p:nvPr>
        </p:nvSpPr>
        <p:spPr>
          <a:xfrm>
            <a:off x="9537700" y="5181600"/>
            <a:ext cx="1447800" cy="6286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2613">
                <a:solidFill>
                  <a:srgbClr val="EC3B21"/>
                </a:solidFill>
              </a:defRPr>
            </a:lvl1pPr>
          </a:lstStyle>
          <a:p>
            <a:pPr algn="r"/>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1143000" y="1143000"/>
            <a:ext cx="9874250" cy="38100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4106">
                <a:solidFill>
                  <a:srgbClr val="C1DFF0"/>
                </a:solidFill>
              </a:defRPr>
            </a:lvl1pPr>
          </a:lstStyle>
          <a:p>
            <a:pPr algn="l"/>
            <a:endParaRPr/>
          </a:p>
        </p:txBody>
      </p:sp>
      <p:sp>
        <p:nvSpPr>
          <p:cNvPr id="3" name="New Shape"/>
          <p:cNvSpPr>
            <a:spLocks noGrp="1"/>
          </p:cNvSpPr>
          <p:nvPr>
            <p:ph type="body" idx="1"/>
          </p:nvPr>
        </p:nvSpPr>
        <p:spPr>
          <a:xfrm>
            <a:off x="1130300" y="5187950"/>
            <a:ext cx="82677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386">
                <a:solidFill>
                  <a:srgbClr val="9ECFEB"/>
                </a:solidFill>
              </a:defRPr>
            </a:lvl1pPr>
          </a:lstStyle>
          <a:p>
            <a:pPr algn="l"/>
            <a:endParaRPr/>
          </a:p>
        </p:txBody>
      </p:sp>
      <p:sp>
        <p:nvSpPr>
          <p:cNvPr id="4" name="New Shape"/>
          <p:cNvSpPr>
            <a:spLocks noGrp="1"/>
          </p:cNvSpPr>
          <p:nvPr>
            <p:ph type="body" idx="2"/>
          </p:nvPr>
        </p:nvSpPr>
        <p:spPr>
          <a:xfrm>
            <a:off x="9537700" y="5181600"/>
            <a:ext cx="1447800" cy="6286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2613">
                <a:solidFill>
                  <a:srgbClr val="EC3B21"/>
                </a:solidFill>
              </a:defRPr>
            </a:lvl1pPr>
          </a:lstStyle>
          <a:p>
            <a:pPr algn="r"/>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theme" Target="../theme/theme1.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lide Master">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 id="2147483664" r:id="rId16"/>
    <p:sldLayoutId id="2147483665" r:id="rId17"/>
    <p:sldLayoutId id="2147483666" r:id="rId18"/>
    <p:sldLayoutId id="2147483667" r:id="rId19"/>
    <p:sldLayoutId id="2147483668" r:id="rId20"/>
    <p:sldLayoutId id="2147483669" r:id="rId21"/>
    <p:sldLayoutId id="2147483670" r:id="rId22"/>
  </p:sldLayoutIdLst>
  <p:txStyles>
    <p:titleStyle/>
    <p:bodyStyle/>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bmp"/><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Layout" Target="../slideLayouts/slideLayout10.xml"/></Relationships>
</file>

<file path=ppt/slides/_rels/slide11.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Layout" Target="../slideLayouts/slideLayout11.xml"/></Relationships>
</file>

<file path=ppt/slides/_rels/slide12.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Layout" Target="../slideLayouts/slideLayout14.xml"/></Relationships>
</file>

<file path=ppt/slides/_rels/slide15.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Layout" Target="../slideLayouts/slideLayout15.xml"/></Relationships>
</file>

<file path=ppt/slides/_rels/slide16.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Layout" Target="../slideLayouts/slideLayout16.xml"/></Relationships>
</file>

<file path=ppt/slides/_rels/slide17.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Layout" Target="../slideLayouts/slideLayout17.xml"/></Relationships>
</file>

<file path=ppt/slides/_rels/slide18.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Layout" Target="../slideLayouts/slideLayout18.xml"/></Relationships>
</file>

<file path=ppt/slides/_rels/slide19.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Layout" Target="../slideLayouts/slideLayout19.xml"/></Relationships>
</file>

<file path=ppt/slides/_rels/slide2.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Layout" Target="../slideLayouts/slideLayout20.xml"/></Relationships>
</file>

<file path=ppt/slides/_rels/slide21.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Layout" Target="../slideLayouts/slideLayout21.xml"/></Relationships>
</file>

<file path=ppt/slides/_rels/slide22.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Layout" Target="../slideLayouts/slideLayout22.xml"/></Relationships>
</file>

<file path=ppt/slides/_rels/slide3.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1841499" y="1339850"/>
            <a:ext cx="8509000" cy="26606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ctr">
              <a:defRPr sz="9426">
                <a:solidFill>
                  <a:srgbClr val="EC3B21"/>
                </a:solidFill>
              </a:defRPr>
            </a:lvl1pPr>
          </a:lstStyle>
          <a:p>
            <a:pPr algn="ctr"/>
            <a:r>
              <a:rPr sz="4400" b="1" dirty="0">
                <a:solidFill>
                  <a:srgbClr val="EC3B21"/>
                </a:solidFill>
              </a:rPr>
              <a:t>The Blessing of Being Chosen and Adopted</a:t>
            </a:r>
          </a:p>
        </p:txBody>
      </p:sp>
      <p:sp>
        <p:nvSpPr>
          <p:cNvPr id="3" name="New Shape"/>
          <p:cNvSpPr>
            <a:spLocks noGrp="1"/>
          </p:cNvSpPr>
          <p:nvPr>
            <p:ph type="body" idx="1"/>
          </p:nvPr>
        </p:nvSpPr>
        <p:spPr>
          <a:xfrm>
            <a:off x="1841499" y="4070350"/>
            <a:ext cx="8509000" cy="6413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t">
            <a:normAutofit/>
          </a:bodyPr>
          <a:lstStyle>
            <a:lvl1pPr algn="ctr">
              <a:defRPr sz="3500">
                <a:solidFill>
                  <a:srgbClr val="9ECFEB"/>
                </a:solidFill>
              </a:defRPr>
            </a:lvl1pPr>
          </a:lstStyle>
          <a:p>
            <a:pPr algn="ctr"/>
            <a:r>
              <a:rPr lang="en-CA" b="1" dirty="0"/>
              <a:t>Ephesians 1:1-14</a:t>
            </a:r>
            <a:endParaRPr b="1"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1143000" y="1143000"/>
            <a:ext cx="9874250" cy="38100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4106">
                <a:solidFill>
                  <a:srgbClr val="C1DFF0"/>
                </a:solidFill>
              </a:defRPr>
            </a:lvl1pPr>
          </a:lstStyle>
          <a:p>
            <a:pPr algn="l"/>
            <a:r>
              <a:rPr sz="4106" b="0">
                <a:solidFill>
                  <a:srgbClr val="C1DFF0"/>
                </a:solidFill>
              </a:rPr>
              <a:t>But if Christ is in you, although the body is dead because of sin, the Spirit is life because of righteousness.</a:t>
            </a:r>
          </a:p>
        </p:txBody>
      </p:sp>
      <p:sp>
        <p:nvSpPr>
          <p:cNvPr id="3" name="New Shape"/>
          <p:cNvSpPr>
            <a:spLocks noGrp="1"/>
          </p:cNvSpPr>
          <p:nvPr>
            <p:ph type="body" idx="1"/>
          </p:nvPr>
        </p:nvSpPr>
        <p:spPr>
          <a:xfrm>
            <a:off x="1130300" y="5187950"/>
            <a:ext cx="82677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386">
                <a:solidFill>
                  <a:srgbClr val="9ECFEB"/>
                </a:solidFill>
              </a:defRPr>
            </a:lvl1pPr>
          </a:lstStyle>
          <a:p>
            <a:pPr algn="l"/>
            <a:r>
              <a:rPr sz="4386" b="0">
                <a:solidFill>
                  <a:srgbClr val="9ECFEB"/>
                </a:solidFill>
              </a:rPr>
              <a:t>Romans 8:10</a:t>
            </a:r>
          </a:p>
        </p:txBody>
      </p:sp>
      <p:sp>
        <p:nvSpPr>
          <p:cNvPr id="4" name="New Shape"/>
          <p:cNvSpPr>
            <a:spLocks noGrp="1"/>
          </p:cNvSpPr>
          <p:nvPr>
            <p:ph type="body" idx="2"/>
          </p:nvPr>
        </p:nvSpPr>
        <p:spPr>
          <a:xfrm>
            <a:off x="9537700" y="5181600"/>
            <a:ext cx="1447800" cy="6286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2613">
                <a:solidFill>
                  <a:srgbClr val="EC3B21"/>
                </a:solidFill>
              </a:defRPr>
            </a:lvl1pPr>
          </a:lstStyle>
          <a:p>
            <a:pPr algn="r"/>
            <a:r>
              <a:rPr sz="2613" b="0">
                <a:solidFill>
                  <a:srgbClr val="EC3B21"/>
                </a:solidFill>
              </a:rPr>
              <a:t>ESV</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1143000" y="1143000"/>
            <a:ext cx="9874250" cy="38100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4106">
                <a:solidFill>
                  <a:srgbClr val="C1DFF0"/>
                </a:solidFill>
              </a:defRPr>
            </a:lvl1pPr>
          </a:lstStyle>
          <a:p>
            <a:pPr algn="l"/>
            <a:r>
              <a:rPr sz="4106" b="0">
                <a:solidFill>
                  <a:srgbClr val="C1DFF0"/>
                </a:solidFill>
              </a:rPr>
              <a:t>If the Spirit of him who raised Jesus from the dead dwells in you, he who raised Christ Jesus from the dead will also give life to your mortal bodies through his Spirit who dwells in you.</a:t>
            </a:r>
          </a:p>
        </p:txBody>
      </p:sp>
      <p:sp>
        <p:nvSpPr>
          <p:cNvPr id="3" name="New Shape"/>
          <p:cNvSpPr>
            <a:spLocks noGrp="1"/>
          </p:cNvSpPr>
          <p:nvPr>
            <p:ph type="body" idx="1"/>
          </p:nvPr>
        </p:nvSpPr>
        <p:spPr>
          <a:xfrm>
            <a:off x="1130300" y="5187950"/>
            <a:ext cx="82677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386">
                <a:solidFill>
                  <a:srgbClr val="9ECFEB"/>
                </a:solidFill>
              </a:defRPr>
            </a:lvl1pPr>
          </a:lstStyle>
          <a:p>
            <a:pPr algn="l"/>
            <a:r>
              <a:rPr sz="4386" b="0">
                <a:solidFill>
                  <a:srgbClr val="9ECFEB"/>
                </a:solidFill>
              </a:rPr>
              <a:t>Romans 8:11</a:t>
            </a:r>
          </a:p>
        </p:txBody>
      </p:sp>
      <p:sp>
        <p:nvSpPr>
          <p:cNvPr id="4" name="New Shape"/>
          <p:cNvSpPr>
            <a:spLocks noGrp="1"/>
          </p:cNvSpPr>
          <p:nvPr>
            <p:ph type="body" idx="2"/>
          </p:nvPr>
        </p:nvSpPr>
        <p:spPr>
          <a:xfrm>
            <a:off x="9537700" y="5181600"/>
            <a:ext cx="1447800" cy="6286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2613">
                <a:solidFill>
                  <a:srgbClr val="EC3B21"/>
                </a:solidFill>
              </a:defRPr>
            </a:lvl1pPr>
          </a:lstStyle>
          <a:p>
            <a:pPr algn="r"/>
            <a:r>
              <a:rPr sz="2613" b="0">
                <a:solidFill>
                  <a:srgbClr val="EC3B21"/>
                </a:solidFill>
              </a:rPr>
              <a:t>ESV</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1143000" y="1143000"/>
            <a:ext cx="9874250" cy="38100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4106">
                <a:solidFill>
                  <a:srgbClr val="C1DFF0"/>
                </a:solidFill>
              </a:defRPr>
            </a:lvl1pPr>
          </a:lstStyle>
          <a:p>
            <a:pPr algn="l"/>
            <a:r>
              <a:rPr sz="4106" b="0">
                <a:solidFill>
                  <a:srgbClr val="C1DFF0"/>
                </a:solidFill>
              </a:rPr>
              <a:t>And because you are sons, God has sent the Spirit of his Son into our hearts, crying, “Abba! Father!”</a:t>
            </a:r>
          </a:p>
        </p:txBody>
      </p:sp>
      <p:sp>
        <p:nvSpPr>
          <p:cNvPr id="3" name="New Shape"/>
          <p:cNvSpPr>
            <a:spLocks noGrp="1"/>
          </p:cNvSpPr>
          <p:nvPr>
            <p:ph type="body" idx="1"/>
          </p:nvPr>
        </p:nvSpPr>
        <p:spPr>
          <a:xfrm>
            <a:off x="1130300" y="5187950"/>
            <a:ext cx="82677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386">
                <a:solidFill>
                  <a:srgbClr val="9ECFEB"/>
                </a:solidFill>
              </a:defRPr>
            </a:lvl1pPr>
          </a:lstStyle>
          <a:p>
            <a:pPr algn="l"/>
            <a:r>
              <a:rPr sz="4386" b="0">
                <a:solidFill>
                  <a:srgbClr val="9ECFEB"/>
                </a:solidFill>
              </a:rPr>
              <a:t>Galatians 4:6</a:t>
            </a:r>
          </a:p>
        </p:txBody>
      </p:sp>
      <p:sp>
        <p:nvSpPr>
          <p:cNvPr id="4" name="New Shape"/>
          <p:cNvSpPr>
            <a:spLocks noGrp="1"/>
          </p:cNvSpPr>
          <p:nvPr>
            <p:ph type="body" idx="2"/>
          </p:nvPr>
        </p:nvSpPr>
        <p:spPr>
          <a:xfrm>
            <a:off x="9537700" y="5181600"/>
            <a:ext cx="1447800" cy="6286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2613">
                <a:solidFill>
                  <a:srgbClr val="EC3B21"/>
                </a:solidFill>
              </a:defRPr>
            </a:lvl1pPr>
          </a:lstStyle>
          <a:p>
            <a:pPr algn="r"/>
            <a:r>
              <a:rPr sz="2613" b="0">
                <a:solidFill>
                  <a:srgbClr val="EC3B21"/>
                </a:solidFill>
              </a:rPr>
              <a:t>ESV</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1143000" y="1015999"/>
            <a:ext cx="9779000" cy="4889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3593">
                <a:solidFill>
                  <a:srgbClr val="C1DFF0"/>
                </a:solidFill>
              </a:defRPr>
            </a:lvl1pPr>
          </a:lstStyle>
          <a:p>
            <a:pPr algn="l"/>
            <a:r>
              <a:rPr sz="3593" b="0">
                <a:solidFill>
                  <a:srgbClr val="C1DFF0"/>
                </a:solidFill>
              </a:rPr>
              <a:t>“Unless we have the witness of the Spirit, we cannot draw upon the wealth of the Spirit.” - Warren Wiersbe, p. 12, BEC.</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1143000" y="1143000"/>
            <a:ext cx="9874250" cy="38100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4106">
                <a:solidFill>
                  <a:srgbClr val="C1DFF0"/>
                </a:solidFill>
              </a:defRPr>
            </a:lvl1pPr>
          </a:lstStyle>
          <a:p>
            <a:pPr algn="l"/>
            <a:r>
              <a:rPr sz="4106" b="0">
                <a:solidFill>
                  <a:srgbClr val="C1DFF0"/>
                </a:solidFill>
              </a:rPr>
              <a:t>Blessed be the God and Father of our Lord Jesus Christ, who has blessed us in Christ with every spiritual blessing in the heavenly places,</a:t>
            </a:r>
          </a:p>
        </p:txBody>
      </p:sp>
      <p:sp>
        <p:nvSpPr>
          <p:cNvPr id="3" name="New Shape"/>
          <p:cNvSpPr>
            <a:spLocks noGrp="1"/>
          </p:cNvSpPr>
          <p:nvPr>
            <p:ph type="body" idx="1"/>
          </p:nvPr>
        </p:nvSpPr>
        <p:spPr>
          <a:xfrm>
            <a:off x="1130300" y="5187950"/>
            <a:ext cx="82677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386">
                <a:solidFill>
                  <a:srgbClr val="9ECFEB"/>
                </a:solidFill>
              </a:defRPr>
            </a:lvl1pPr>
          </a:lstStyle>
          <a:p>
            <a:pPr algn="l"/>
            <a:r>
              <a:rPr sz="4386" b="0">
                <a:solidFill>
                  <a:srgbClr val="9ECFEB"/>
                </a:solidFill>
              </a:rPr>
              <a:t>Ephesians 1:3–4</a:t>
            </a:r>
          </a:p>
        </p:txBody>
      </p:sp>
      <p:sp>
        <p:nvSpPr>
          <p:cNvPr id="4" name="New Shape"/>
          <p:cNvSpPr>
            <a:spLocks noGrp="1"/>
          </p:cNvSpPr>
          <p:nvPr>
            <p:ph type="body" idx="2"/>
          </p:nvPr>
        </p:nvSpPr>
        <p:spPr>
          <a:xfrm>
            <a:off x="9537700" y="5181600"/>
            <a:ext cx="1447800" cy="6286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2613">
                <a:solidFill>
                  <a:srgbClr val="EC3B21"/>
                </a:solidFill>
              </a:defRPr>
            </a:lvl1pPr>
          </a:lstStyle>
          <a:p>
            <a:pPr algn="r"/>
            <a:r>
              <a:rPr sz="2613" b="0">
                <a:solidFill>
                  <a:srgbClr val="EC3B21"/>
                </a:solidFill>
              </a:rPr>
              <a:t>ESV</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1143000" y="1143000"/>
            <a:ext cx="9874250" cy="38100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4106">
                <a:solidFill>
                  <a:srgbClr val="C1DFF0"/>
                </a:solidFill>
              </a:defRPr>
            </a:lvl1pPr>
          </a:lstStyle>
          <a:p>
            <a:pPr algn="l"/>
            <a:r>
              <a:rPr sz="4106" b="0">
                <a:solidFill>
                  <a:srgbClr val="C1DFF0"/>
                </a:solidFill>
              </a:rPr>
              <a:t>And my God will supply every need of yours according to his riches in glory in Christ Jesus.</a:t>
            </a:r>
          </a:p>
        </p:txBody>
      </p:sp>
      <p:sp>
        <p:nvSpPr>
          <p:cNvPr id="3" name="New Shape"/>
          <p:cNvSpPr>
            <a:spLocks noGrp="1"/>
          </p:cNvSpPr>
          <p:nvPr>
            <p:ph type="body" idx="1"/>
          </p:nvPr>
        </p:nvSpPr>
        <p:spPr>
          <a:xfrm>
            <a:off x="1130300" y="5187950"/>
            <a:ext cx="82677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386">
                <a:solidFill>
                  <a:srgbClr val="9ECFEB"/>
                </a:solidFill>
              </a:defRPr>
            </a:lvl1pPr>
          </a:lstStyle>
          <a:p>
            <a:pPr algn="l"/>
            <a:r>
              <a:rPr sz="4386" b="0">
                <a:solidFill>
                  <a:srgbClr val="9ECFEB"/>
                </a:solidFill>
              </a:rPr>
              <a:t>Philippians 4:19</a:t>
            </a:r>
          </a:p>
        </p:txBody>
      </p:sp>
      <p:sp>
        <p:nvSpPr>
          <p:cNvPr id="4" name="New Shape"/>
          <p:cNvSpPr>
            <a:spLocks noGrp="1"/>
          </p:cNvSpPr>
          <p:nvPr>
            <p:ph type="body" idx="2"/>
          </p:nvPr>
        </p:nvSpPr>
        <p:spPr>
          <a:xfrm>
            <a:off x="9537700" y="5181600"/>
            <a:ext cx="1447800" cy="6286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2613">
                <a:solidFill>
                  <a:srgbClr val="EC3B21"/>
                </a:solidFill>
              </a:defRPr>
            </a:lvl1pPr>
          </a:lstStyle>
          <a:p>
            <a:pPr algn="r"/>
            <a:r>
              <a:rPr sz="2613" b="0">
                <a:solidFill>
                  <a:srgbClr val="EC3B21"/>
                </a:solidFill>
              </a:rPr>
              <a:t>ESV</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1143000" y="1143000"/>
            <a:ext cx="9874250" cy="38100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4106">
                <a:solidFill>
                  <a:srgbClr val="C1DFF0"/>
                </a:solidFill>
              </a:defRPr>
            </a:lvl1pPr>
          </a:lstStyle>
          <a:p>
            <a:pPr algn="l"/>
            <a:r>
              <a:rPr sz="4106" b="0">
                <a:solidFill>
                  <a:srgbClr val="C1DFF0"/>
                </a:solidFill>
              </a:rPr>
              <a:t>that he worked in Christ when he raised him from the dead and seated him at his right hand in the heavenly places,</a:t>
            </a:r>
          </a:p>
        </p:txBody>
      </p:sp>
      <p:sp>
        <p:nvSpPr>
          <p:cNvPr id="3" name="New Shape"/>
          <p:cNvSpPr>
            <a:spLocks noGrp="1"/>
          </p:cNvSpPr>
          <p:nvPr>
            <p:ph type="body" idx="1"/>
          </p:nvPr>
        </p:nvSpPr>
        <p:spPr>
          <a:xfrm>
            <a:off x="1130300" y="5187950"/>
            <a:ext cx="82677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386">
                <a:solidFill>
                  <a:srgbClr val="9ECFEB"/>
                </a:solidFill>
              </a:defRPr>
            </a:lvl1pPr>
          </a:lstStyle>
          <a:p>
            <a:pPr algn="l"/>
            <a:r>
              <a:rPr sz="4386" b="0">
                <a:solidFill>
                  <a:srgbClr val="9ECFEB"/>
                </a:solidFill>
              </a:rPr>
              <a:t>Ephesians 1:20</a:t>
            </a:r>
          </a:p>
        </p:txBody>
      </p:sp>
      <p:sp>
        <p:nvSpPr>
          <p:cNvPr id="4" name="New Shape"/>
          <p:cNvSpPr>
            <a:spLocks noGrp="1"/>
          </p:cNvSpPr>
          <p:nvPr>
            <p:ph type="body" idx="2"/>
          </p:nvPr>
        </p:nvSpPr>
        <p:spPr>
          <a:xfrm>
            <a:off x="9537700" y="5181600"/>
            <a:ext cx="1447800" cy="6286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2613">
                <a:solidFill>
                  <a:srgbClr val="EC3B21"/>
                </a:solidFill>
              </a:defRPr>
            </a:lvl1pPr>
          </a:lstStyle>
          <a:p>
            <a:pPr algn="r"/>
            <a:r>
              <a:rPr sz="2613" b="0">
                <a:solidFill>
                  <a:srgbClr val="EC3B21"/>
                </a:solidFill>
              </a:rPr>
              <a:t>ESV</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1143000" y="1143000"/>
            <a:ext cx="9874250" cy="38100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4106">
                <a:solidFill>
                  <a:srgbClr val="C1DFF0"/>
                </a:solidFill>
              </a:defRPr>
            </a:lvl1pPr>
          </a:lstStyle>
          <a:p>
            <a:pPr algn="l"/>
            <a:r>
              <a:rPr sz="4106" b="0">
                <a:solidFill>
                  <a:srgbClr val="C1DFF0"/>
                </a:solidFill>
              </a:rPr>
              <a:t>and raised us up with him and seated us with him in the heavenly places in Christ Jesus,</a:t>
            </a:r>
          </a:p>
        </p:txBody>
      </p:sp>
      <p:sp>
        <p:nvSpPr>
          <p:cNvPr id="3" name="New Shape"/>
          <p:cNvSpPr>
            <a:spLocks noGrp="1"/>
          </p:cNvSpPr>
          <p:nvPr>
            <p:ph type="body" idx="1"/>
          </p:nvPr>
        </p:nvSpPr>
        <p:spPr>
          <a:xfrm>
            <a:off x="1130300" y="5187950"/>
            <a:ext cx="82677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386">
                <a:solidFill>
                  <a:srgbClr val="9ECFEB"/>
                </a:solidFill>
              </a:defRPr>
            </a:lvl1pPr>
          </a:lstStyle>
          <a:p>
            <a:pPr algn="l"/>
            <a:r>
              <a:rPr sz="4386" b="0">
                <a:solidFill>
                  <a:srgbClr val="9ECFEB"/>
                </a:solidFill>
              </a:rPr>
              <a:t>Ephesians 2:6</a:t>
            </a:r>
          </a:p>
        </p:txBody>
      </p:sp>
      <p:sp>
        <p:nvSpPr>
          <p:cNvPr id="4" name="New Shape"/>
          <p:cNvSpPr>
            <a:spLocks noGrp="1"/>
          </p:cNvSpPr>
          <p:nvPr>
            <p:ph type="body" idx="2"/>
          </p:nvPr>
        </p:nvSpPr>
        <p:spPr>
          <a:xfrm>
            <a:off x="9537700" y="5181600"/>
            <a:ext cx="1447800" cy="6286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2613">
                <a:solidFill>
                  <a:srgbClr val="EC3B21"/>
                </a:solidFill>
              </a:defRPr>
            </a:lvl1pPr>
          </a:lstStyle>
          <a:p>
            <a:pPr algn="r"/>
            <a:r>
              <a:rPr sz="2613" b="0">
                <a:solidFill>
                  <a:srgbClr val="EC3B21"/>
                </a:solidFill>
              </a:rPr>
              <a:t>ESV</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1143000" y="1143000"/>
            <a:ext cx="9874250" cy="38100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4106">
                <a:solidFill>
                  <a:srgbClr val="C1DFF0"/>
                </a:solidFill>
              </a:defRPr>
            </a:lvl1pPr>
          </a:lstStyle>
          <a:p>
            <a:pPr algn="l"/>
            <a:r>
              <a:rPr sz="4106" b="0">
                <a:solidFill>
                  <a:srgbClr val="C1DFF0"/>
                </a:solidFill>
              </a:rPr>
              <a:t>so that through the church the manifold wisdom of God might now be made known to the rulers and authorities in the heavenly places.</a:t>
            </a:r>
          </a:p>
        </p:txBody>
      </p:sp>
      <p:sp>
        <p:nvSpPr>
          <p:cNvPr id="3" name="New Shape"/>
          <p:cNvSpPr>
            <a:spLocks noGrp="1"/>
          </p:cNvSpPr>
          <p:nvPr>
            <p:ph type="body" idx="1"/>
          </p:nvPr>
        </p:nvSpPr>
        <p:spPr>
          <a:xfrm>
            <a:off x="1130300" y="5187950"/>
            <a:ext cx="82677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386">
                <a:solidFill>
                  <a:srgbClr val="9ECFEB"/>
                </a:solidFill>
              </a:defRPr>
            </a:lvl1pPr>
          </a:lstStyle>
          <a:p>
            <a:pPr algn="l"/>
            <a:r>
              <a:rPr sz="4386" b="0">
                <a:solidFill>
                  <a:srgbClr val="9ECFEB"/>
                </a:solidFill>
              </a:rPr>
              <a:t>Ephesians 3:10</a:t>
            </a:r>
          </a:p>
        </p:txBody>
      </p:sp>
      <p:sp>
        <p:nvSpPr>
          <p:cNvPr id="4" name="New Shape"/>
          <p:cNvSpPr>
            <a:spLocks noGrp="1"/>
          </p:cNvSpPr>
          <p:nvPr>
            <p:ph type="body" idx="2"/>
          </p:nvPr>
        </p:nvSpPr>
        <p:spPr>
          <a:xfrm>
            <a:off x="9537700" y="5181600"/>
            <a:ext cx="1447800" cy="6286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2613">
                <a:solidFill>
                  <a:srgbClr val="EC3B21"/>
                </a:solidFill>
              </a:defRPr>
            </a:lvl1pPr>
          </a:lstStyle>
          <a:p>
            <a:pPr algn="r"/>
            <a:r>
              <a:rPr sz="2613" b="0">
                <a:solidFill>
                  <a:srgbClr val="EC3B21"/>
                </a:solidFill>
              </a:rPr>
              <a:t>ESV</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1143000" y="1143000"/>
            <a:ext cx="9874250" cy="38100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4106">
                <a:solidFill>
                  <a:srgbClr val="C1DFF0"/>
                </a:solidFill>
              </a:defRPr>
            </a:lvl1pPr>
          </a:lstStyle>
          <a:p>
            <a:pPr algn="l"/>
            <a:r>
              <a:rPr sz="4106" b="0">
                <a:solidFill>
                  <a:srgbClr val="C1DFF0"/>
                </a:solidFill>
              </a:rPr>
              <a:t>For we do not wrestle against flesh and blood, but against the rulers, against the authorities, against the cosmic powers over this present darkness, against the spiritual forces of evil in the heavenly places.</a:t>
            </a:r>
          </a:p>
        </p:txBody>
      </p:sp>
      <p:sp>
        <p:nvSpPr>
          <p:cNvPr id="3" name="New Shape"/>
          <p:cNvSpPr>
            <a:spLocks noGrp="1"/>
          </p:cNvSpPr>
          <p:nvPr>
            <p:ph type="body" idx="1"/>
          </p:nvPr>
        </p:nvSpPr>
        <p:spPr>
          <a:xfrm>
            <a:off x="1130300" y="5187950"/>
            <a:ext cx="82677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386">
                <a:solidFill>
                  <a:srgbClr val="9ECFEB"/>
                </a:solidFill>
              </a:defRPr>
            </a:lvl1pPr>
          </a:lstStyle>
          <a:p>
            <a:pPr algn="l"/>
            <a:r>
              <a:rPr sz="4386" b="0">
                <a:solidFill>
                  <a:srgbClr val="9ECFEB"/>
                </a:solidFill>
              </a:rPr>
              <a:t>Ephesians 6:12</a:t>
            </a:r>
          </a:p>
        </p:txBody>
      </p:sp>
      <p:sp>
        <p:nvSpPr>
          <p:cNvPr id="4" name="New Shape"/>
          <p:cNvSpPr>
            <a:spLocks noGrp="1"/>
          </p:cNvSpPr>
          <p:nvPr>
            <p:ph type="body" idx="2"/>
          </p:nvPr>
        </p:nvSpPr>
        <p:spPr>
          <a:xfrm>
            <a:off x="9537700" y="5181600"/>
            <a:ext cx="1447800" cy="6286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2613">
                <a:solidFill>
                  <a:srgbClr val="EC3B21"/>
                </a:solidFill>
              </a:defRPr>
            </a:lvl1pPr>
          </a:lstStyle>
          <a:p>
            <a:pPr algn="r"/>
            <a:r>
              <a:rPr sz="2613" b="0">
                <a:solidFill>
                  <a:srgbClr val="EC3B21"/>
                </a:solidFill>
              </a:rPr>
              <a:t>ESV</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1143000" y="1143000"/>
            <a:ext cx="9874250" cy="38100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4106">
                <a:solidFill>
                  <a:srgbClr val="C1DFF0"/>
                </a:solidFill>
              </a:defRPr>
            </a:lvl1pPr>
          </a:lstStyle>
          <a:p>
            <a:pPr algn="l"/>
            <a:r>
              <a:rPr sz="4106" b="0">
                <a:solidFill>
                  <a:srgbClr val="C1DFF0"/>
                </a:solidFill>
              </a:rPr>
              <a:t>Paul, an apostle of Christ Jesus by the will of God, To the saints who are in Ephesus, and are faithful in Christ Jesus: Grace to you and peace from God our Father and the Lord Jesus Christ.</a:t>
            </a:r>
          </a:p>
        </p:txBody>
      </p:sp>
      <p:sp>
        <p:nvSpPr>
          <p:cNvPr id="3" name="New Shape"/>
          <p:cNvSpPr>
            <a:spLocks noGrp="1"/>
          </p:cNvSpPr>
          <p:nvPr>
            <p:ph type="body" idx="1"/>
          </p:nvPr>
        </p:nvSpPr>
        <p:spPr>
          <a:xfrm>
            <a:off x="1130300" y="5187950"/>
            <a:ext cx="82677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386">
                <a:solidFill>
                  <a:srgbClr val="9ECFEB"/>
                </a:solidFill>
              </a:defRPr>
            </a:lvl1pPr>
          </a:lstStyle>
          <a:p>
            <a:pPr algn="l"/>
            <a:r>
              <a:rPr sz="4386" b="0">
                <a:solidFill>
                  <a:srgbClr val="9ECFEB"/>
                </a:solidFill>
              </a:rPr>
              <a:t>Ephesians 1:1–2</a:t>
            </a:r>
          </a:p>
        </p:txBody>
      </p:sp>
      <p:sp>
        <p:nvSpPr>
          <p:cNvPr id="4" name="New Shape"/>
          <p:cNvSpPr>
            <a:spLocks noGrp="1"/>
          </p:cNvSpPr>
          <p:nvPr>
            <p:ph type="body" idx="2"/>
          </p:nvPr>
        </p:nvSpPr>
        <p:spPr>
          <a:xfrm>
            <a:off x="9537700" y="5181600"/>
            <a:ext cx="1447800" cy="6286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2613">
                <a:solidFill>
                  <a:srgbClr val="EC3B21"/>
                </a:solidFill>
              </a:defRPr>
            </a:lvl1pPr>
          </a:lstStyle>
          <a:p>
            <a:pPr algn="r"/>
            <a:r>
              <a:rPr sz="2613" b="0">
                <a:solidFill>
                  <a:srgbClr val="EC3B21"/>
                </a:solidFill>
              </a:rPr>
              <a:t>ESV</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1143000" y="1143000"/>
            <a:ext cx="9874250" cy="38100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4106">
                <a:solidFill>
                  <a:srgbClr val="C1DFF0"/>
                </a:solidFill>
              </a:defRPr>
            </a:lvl1pPr>
          </a:lstStyle>
          <a:p>
            <a:pPr algn="l"/>
            <a:r>
              <a:rPr sz="4106" b="0">
                <a:solidFill>
                  <a:srgbClr val="C1DFF0"/>
                </a:solidFill>
              </a:rPr>
              <a:t>You did not choose me, but I chose you and appointed you that you should go and bear fruit and that your fruit should abide, so that whatever you ask the Father in my name, he may give it to you.</a:t>
            </a:r>
          </a:p>
        </p:txBody>
      </p:sp>
      <p:sp>
        <p:nvSpPr>
          <p:cNvPr id="3" name="New Shape"/>
          <p:cNvSpPr>
            <a:spLocks noGrp="1"/>
          </p:cNvSpPr>
          <p:nvPr>
            <p:ph type="body" idx="1"/>
          </p:nvPr>
        </p:nvSpPr>
        <p:spPr>
          <a:xfrm>
            <a:off x="1130300" y="5187950"/>
            <a:ext cx="82677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386">
                <a:solidFill>
                  <a:srgbClr val="9ECFEB"/>
                </a:solidFill>
              </a:defRPr>
            </a:lvl1pPr>
          </a:lstStyle>
          <a:p>
            <a:pPr algn="l"/>
            <a:r>
              <a:rPr sz="4386" b="0">
                <a:solidFill>
                  <a:srgbClr val="9ECFEB"/>
                </a:solidFill>
              </a:rPr>
              <a:t>John 15:16</a:t>
            </a:r>
          </a:p>
        </p:txBody>
      </p:sp>
      <p:sp>
        <p:nvSpPr>
          <p:cNvPr id="4" name="New Shape"/>
          <p:cNvSpPr>
            <a:spLocks noGrp="1"/>
          </p:cNvSpPr>
          <p:nvPr>
            <p:ph type="body" idx="2"/>
          </p:nvPr>
        </p:nvSpPr>
        <p:spPr>
          <a:xfrm>
            <a:off x="9537700" y="5181600"/>
            <a:ext cx="1447800" cy="6286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2613">
                <a:solidFill>
                  <a:srgbClr val="EC3B21"/>
                </a:solidFill>
              </a:defRPr>
            </a:lvl1pPr>
          </a:lstStyle>
          <a:p>
            <a:pPr algn="r"/>
            <a:r>
              <a:rPr sz="2613" b="0">
                <a:solidFill>
                  <a:srgbClr val="EC3B21"/>
                </a:solidFill>
              </a:rPr>
              <a:t>ESV</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1143000" y="1143000"/>
            <a:ext cx="9874250" cy="38100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4106">
                <a:solidFill>
                  <a:srgbClr val="C1DFF0"/>
                </a:solidFill>
              </a:defRPr>
            </a:lvl1pPr>
          </a:lstStyle>
          <a:p>
            <a:pPr algn="l"/>
            <a:r>
              <a:rPr sz="4106" b="0">
                <a:solidFill>
                  <a:srgbClr val="C1DFF0"/>
                </a:solidFill>
              </a:rPr>
              <a:t>as it is written: “None is righteous, no, not one; no one understands; no one seeks for God.</a:t>
            </a:r>
          </a:p>
        </p:txBody>
      </p:sp>
      <p:sp>
        <p:nvSpPr>
          <p:cNvPr id="3" name="New Shape"/>
          <p:cNvSpPr>
            <a:spLocks noGrp="1"/>
          </p:cNvSpPr>
          <p:nvPr>
            <p:ph type="body" idx="1"/>
          </p:nvPr>
        </p:nvSpPr>
        <p:spPr>
          <a:xfrm>
            <a:off x="1130300" y="5187950"/>
            <a:ext cx="82677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386">
                <a:solidFill>
                  <a:srgbClr val="9ECFEB"/>
                </a:solidFill>
              </a:defRPr>
            </a:lvl1pPr>
          </a:lstStyle>
          <a:p>
            <a:pPr algn="l"/>
            <a:r>
              <a:rPr sz="4386" b="0">
                <a:solidFill>
                  <a:srgbClr val="9ECFEB"/>
                </a:solidFill>
              </a:rPr>
              <a:t>Romans 3:10–11</a:t>
            </a:r>
          </a:p>
        </p:txBody>
      </p:sp>
      <p:sp>
        <p:nvSpPr>
          <p:cNvPr id="4" name="New Shape"/>
          <p:cNvSpPr>
            <a:spLocks noGrp="1"/>
          </p:cNvSpPr>
          <p:nvPr>
            <p:ph type="body" idx="2"/>
          </p:nvPr>
        </p:nvSpPr>
        <p:spPr>
          <a:xfrm>
            <a:off x="9537700" y="5181600"/>
            <a:ext cx="1447800" cy="6286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2613">
                <a:solidFill>
                  <a:srgbClr val="EC3B21"/>
                </a:solidFill>
              </a:defRPr>
            </a:lvl1pPr>
          </a:lstStyle>
          <a:p>
            <a:pPr algn="r"/>
            <a:r>
              <a:rPr sz="2613" b="0">
                <a:solidFill>
                  <a:srgbClr val="EC3B21"/>
                </a:solidFill>
              </a:rPr>
              <a:t>ESV</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1143000" y="1143000"/>
            <a:ext cx="9874250" cy="38100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4106">
                <a:solidFill>
                  <a:srgbClr val="C1DFF0"/>
                </a:solidFill>
              </a:defRPr>
            </a:lvl1pPr>
          </a:lstStyle>
          <a:p>
            <a:pPr algn="l"/>
            <a:r>
              <a:rPr sz="4106" b="0">
                <a:solidFill>
                  <a:srgbClr val="C1DFF0"/>
                </a:solidFill>
              </a:rPr>
              <a:t>All that the Father gives me will come to me, and whoever comes to me I will never cast out.</a:t>
            </a:r>
          </a:p>
        </p:txBody>
      </p:sp>
      <p:sp>
        <p:nvSpPr>
          <p:cNvPr id="3" name="New Shape"/>
          <p:cNvSpPr>
            <a:spLocks noGrp="1"/>
          </p:cNvSpPr>
          <p:nvPr>
            <p:ph type="body" idx="1"/>
          </p:nvPr>
        </p:nvSpPr>
        <p:spPr>
          <a:xfrm>
            <a:off x="1130300" y="5187950"/>
            <a:ext cx="82677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386">
                <a:solidFill>
                  <a:srgbClr val="9ECFEB"/>
                </a:solidFill>
              </a:defRPr>
            </a:lvl1pPr>
          </a:lstStyle>
          <a:p>
            <a:pPr algn="l"/>
            <a:r>
              <a:rPr sz="4386" b="0">
                <a:solidFill>
                  <a:srgbClr val="9ECFEB"/>
                </a:solidFill>
              </a:rPr>
              <a:t>John 6:37</a:t>
            </a:r>
          </a:p>
        </p:txBody>
      </p:sp>
      <p:sp>
        <p:nvSpPr>
          <p:cNvPr id="4" name="New Shape"/>
          <p:cNvSpPr>
            <a:spLocks noGrp="1"/>
          </p:cNvSpPr>
          <p:nvPr>
            <p:ph type="body" idx="2"/>
          </p:nvPr>
        </p:nvSpPr>
        <p:spPr>
          <a:xfrm>
            <a:off x="9537700" y="5181600"/>
            <a:ext cx="1447800" cy="6286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2613">
                <a:solidFill>
                  <a:srgbClr val="EC3B21"/>
                </a:solidFill>
              </a:defRPr>
            </a:lvl1pPr>
          </a:lstStyle>
          <a:p>
            <a:pPr algn="r"/>
            <a:r>
              <a:rPr sz="2613" b="0">
                <a:solidFill>
                  <a:srgbClr val="EC3B21"/>
                </a:solidFill>
              </a:rPr>
              <a:t>ESV</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1143000" y="1143000"/>
            <a:ext cx="9874250" cy="38100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4106">
                <a:solidFill>
                  <a:srgbClr val="C1DFF0"/>
                </a:solidFill>
              </a:defRPr>
            </a:lvl1pPr>
          </a:lstStyle>
          <a:p>
            <a:pPr algn="l"/>
            <a:r>
              <a:rPr sz="4106" b="0">
                <a:solidFill>
                  <a:srgbClr val="C1DFF0"/>
                </a:solidFill>
              </a:rPr>
              <a:t>Blessed be the God and Father of our Lord Jesus Christ, who has blessed us in Christ with every spiritual blessing in the heavenly places, even as he chose us in him before the foundation of the world, that we should be holy and blameless before him. In love</a:t>
            </a:r>
          </a:p>
        </p:txBody>
      </p:sp>
      <p:sp>
        <p:nvSpPr>
          <p:cNvPr id="3" name="New Shape"/>
          <p:cNvSpPr>
            <a:spLocks noGrp="1"/>
          </p:cNvSpPr>
          <p:nvPr>
            <p:ph type="body" idx="1"/>
          </p:nvPr>
        </p:nvSpPr>
        <p:spPr>
          <a:xfrm>
            <a:off x="1130300" y="5187950"/>
            <a:ext cx="82677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386">
                <a:solidFill>
                  <a:srgbClr val="9ECFEB"/>
                </a:solidFill>
              </a:defRPr>
            </a:lvl1pPr>
          </a:lstStyle>
          <a:p>
            <a:pPr algn="l"/>
            <a:r>
              <a:rPr sz="4386" b="0">
                <a:solidFill>
                  <a:srgbClr val="9ECFEB"/>
                </a:solidFill>
              </a:rPr>
              <a:t>Ephesians 1:3–4</a:t>
            </a:r>
          </a:p>
        </p:txBody>
      </p:sp>
      <p:sp>
        <p:nvSpPr>
          <p:cNvPr id="4" name="New Shape"/>
          <p:cNvSpPr>
            <a:spLocks noGrp="1"/>
          </p:cNvSpPr>
          <p:nvPr>
            <p:ph type="body" idx="2"/>
          </p:nvPr>
        </p:nvSpPr>
        <p:spPr>
          <a:xfrm>
            <a:off x="9537700" y="5181600"/>
            <a:ext cx="1447800" cy="6286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2613">
                <a:solidFill>
                  <a:srgbClr val="EC3B21"/>
                </a:solidFill>
              </a:defRPr>
            </a:lvl1pPr>
          </a:lstStyle>
          <a:p>
            <a:pPr algn="r"/>
            <a:r>
              <a:rPr sz="2613" b="0">
                <a:solidFill>
                  <a:srgbClr val="EC3B21"/>
                </a:solidFill>
              </a:rPr>
              <a:t>ESV</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1143000" y="1143000"/>
            <a:ext cx="9874250" cy="38100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4106">
                <a:solidFill>
                  <a:srgbClr val="C1DFF0"/>
                </a:solidFill>
              </a:defRPr>
            </a:lvl1pPr>
          </a:lstStyle>
          <a:p>
            <a:pPr algn="l"/>
            <a:r>
              <a:rPr sz="4106" b="0">
                <a:solidFill>
                  <a:srgbClr val="C1DFF0"/>
                </a:solidFill>
              </a:rPr>
              <a:t>he predestined us for adoption to himself as sons through Jesus Christ, according to the purpose of his will, to the praise of his glorious grace, with which he has blessed us in the Beloved.</a:t>
            </a:r>
          </a:p>
        </p:txBody>
      </p:sp>
      <p:sp>
        <p:nvSpPr>
          <p:cNvPr id="3" name="New Shape"/>
          <p:cNvSpPr>
            <a:spLocks noGrp="1"/>
          </p:cNvSpPr>
          <p:nvPr>
            <p:ph type="body" idx="1"/>
          </p:nvPr>
        </p:nvSpPr>
        <p:spPr>
          <a:xfrm>
            <a:off x="1130300" y="5187950"/>
            <a:ext cx="82677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386">
                <a:solidFill>
                  <a:srgbClr val="9ECFEB"/>
                </a:solidFill>
              </a:defRPr>
            </a:lvl1pPr>
          </a:lstStyle>
          <a:p>
            <a:pPr algn="l"/>
            <a:r>
              <a:rPr sz="4386" b="0">
                <a:solidFill>
                  <a:srgbClr val="9ECFEB"/>
                </a:solidFill>
              </a:rPr>
              <a:t>Ephesians 1:5–6</a:t>
            </a:r>
          </a:p>
        </p:txBody>
      </p:sp>
      <p:sp>
        <p:nvSpPr>
          <p:cNvPr id="4" name="New Shape"/>
          <p:cNvSpPr>
            <a:spLocks noGrp="1"/>
          </p:cNvSpPr>
          <p:nvPr>
            <p:ph type="body" idx="2"/>
          </p:nvPr>
        </p:nvSpPr>
        <p:spPr>
          <a:xfrm>
            <a:off x="9537700" y="5181600"/>
            <a:ext cx="1447800" cy="6286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2613">
                <a:solidFill>
                  <a:srgbClr val="EC3B21"/>
                </a:solidFill>
              </a:defRPr>
            </a:lvl1pPr>
          </a:lstStyle>
          <a:p>
            <a:pPr algn="r"/>
            <a:r>
              <a:rPr sz="2613" b="0">
                <a:solidFill>
                  <a:srgbClr val="EC3B21"/>
                </a:solidFill>
              </a:rPr>
              <a:t>ESV</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1143000" y="1143000"/>
            <a:ext cx="9874250" cy="38100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4106">
                <a:solidFill>
                  <a:srgbClr val="C1DFF0"/>
                </a:solidFill>
              </a:defRPr>
            </a:lvl1pPr>
          </a:lstStyle>
          <a:p>
            <a:pPr algn="l"/>
            <a:r>
              <a:rPr sz="4106" b="0">
                <a:solidFill>
                  <a:srgbClr val="C1DFF0"/>
                </a:solidFill>
              </a:rPr>
              <a:t>In him we have redemption through his blood, the forgiveness of our trespasses, according to the riches of his grace, which he lavished upon us, in all wisdom and insight</a:t>
            </a:r>
          </a:p>
        </p:txBody>
      </p:sp>
      <p:sp>
        <p:nvSpPr>
          <p:cNvPr id="3" name="New Shape"/>
          <p:cNvSpPr>
            <a:spLocks noGrp="1"/>
          </p:cNvSpPr>
          <p:nvPr>
            <p:ph type="body" idx="1"/>
          </p:nvPr>
        </p:nvSpPr>
        <p:spPr>
          <a:xfrm>
            <a:off x="1130300" y="5187950"/>
            <a:ext cx="82677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386">
                <a:solidFill>
                  <a:srgbClr val="9ECFEB"/>
                </a:solidFill>
              </a:defRPr>
            </a:lvl1pPr>
          </a:lstStyle>
          <a:p>
            <a:pPr algn="l"/>
            <a:r>
              <a:rPr sz="4386" b="0">
                <a:solidFill>
                  <a:srgbClr val="9ECFEB"/>
                </a:solidFill>
              </a:rPr>
              <a:t>Ephesians 1:7–8</a:t>
            </a:r>
          </a:p>
        </p:txBody>
      </p:sp>
      <p:sp>
        <p:nvSpPr>
          <p:cNvPr id="4" name="New Shape"/>
          <p:cNvSpPr>
            <a:spLocks noGrp="1"/>
          </p:cNvSpPr>
          <p:nvPr>
            <p:ph type="body" idx="2"/>
          </p:nvPr>
        </p:nvSpPr>
        <p:spPr>
          <a:xfrm>
            <a:off x="9537700" y="5181600"/>
            <a:ext cx="1447800" cy="6286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2613">
                <a:solidFill>
                  <a:srgbClr val="EC3B21"/>
                </a:solidFill>
              </a:defRPr>
            </a:lvl1pPr>
          </a:lstStyle>
          <a:p>
            <a:pPr algn="r"/>
            <a:r>
              <a:rPr sz="2613" b="0">
                <a:solidFill>
                  <a:srgbClr val="EC3B21"/>
                </a:solidFill>
              </a:rPr>
              <a:t>ESV</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1143000" y="1143000"/>
            <a:ext cx="9874250" cy="38100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4106">
                <a:solidFill>
                  <a:srgbClr val="C1DFF0"/>
                </a:solidFill>
              </a:defRPr>
            </a:lvl1pPr>
          </a:lstStyle>
          <a:p>
            <a:pPr algn="l"/>
            <a:r>
              <a:rPr sz="4106" b="0">
                <a:solidFill>
                  <a:srgbClr val="C1DFF0"/>
                </a:solidFill>
              </a:rPr>
              <a:t>making known to us the mystery of his will, according to his purpose, which he set forth in Christ as a plan for the fullness of time, to unite all things in him, things in heaven and things on earth.</a:t>
            </a:r>
          </a:p>
        </p:txBody>
      </p:sp>
      <p:sp>
        <p:nvSpPr>
          <p:cNvPr id="3" name="New Shape"/>
          <p:cNvSpPr>
            <a:spLocks noGrp="1"/>
          </p:cNvSpPr>
          <p:nvPr>
            <p:ph type="body" idx="1"/>
          </p:nvPr>
        </p:nvSpPr>
        <p:spPr>
          <a:xfrm>
            <a:off x="1130300" y="5187950"/>
            <a:ext cx="82677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386">
                <a:solidFill>
                  <a:srgbClr val="9ECFEB"/>
                </a:solidFill>
              </a:defRPr>
            </a:lvl1pPr>
          </a:lstStyle>
          <a:p>
            <a:pPr algn="l"/>
            <a:r>
              <a:rPr sz="4386" b="0">
                <a:solidFill>
                  <a:srgbClr val="9ECFEB"/>
                </a:solidFill>
              </a:rPr>
              <a:t>Ephesians 1:9–10</a:t>
            </a:r>
          </a:p>
        </p:txBody>
      </p:sp>
      <p:sp>
        <p:nvSpPr>
          <p:cNvPr id="4" name="New Shape"/>
          <p:cNvSpPr>
            <a:spLocks noGrp="1"/>
          </p:cNvSpPr>
          <p:nvPr>
            <p:ph type="body" idx="2"/>
          </p:nvPr>
        </p:nvSpPr>
        <p:spPr>
          <a:xfrm>
            <a:off x="9537700" y="5181600"/>
            <a:ext cx="1447800" cy="6286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2613">
                <a:solidFill>
                  <a:srgbClr val="EC3B21"/>
                </a:solidFill>
              </a:defRPr>
            </a:lvl1pPr>
          </a:lstStyle>
          <a:p>
            <a:pPr algn="r"/>
            <a:r>
              <a:rPr sz="2613" b="0">
                <a:solidFill>
                  <a:srgbClr val="EC3B21"/>
                </a:solidFill>
              </a:rPr>
              <a:t>ESV</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1143000" y="1143000"/>
            <a:ext cx="9874250" cy="38100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4106">
                <a:solidFill>
                  <a:srgbClr val="C1DFF0"/>
                </a:solidFill>
              </a:defRPr>
            </a:lvl1pPr>
          </a:lstStyle>
          <a:p>
            <a:pPr algn="l"/>
            <a:r>
              <a:rPr sz="4106" b="0">
                <a:solidFill>
                  <a:srgbClr val="C1DFF0"/>
                </a:solidFill>
              </a:rPr>
              <a:t>In him we have obtained an inheritance, having been predestined according to the purpose of him who works all things according to the counsel of his will, so that we who were the first to hope in Christ might be to the praise of his glory.</a:t>
            </a:r>
          </a:p>
        </p:txBody>
      </p:sp>
      <p:sp>
        <p:nvSpPr>
          <p:cNvPr id="3" name="New Shape"/>
          <p:cNvSpPr>
            <a:spLocks noGrp="1"/>
          </p:cNvSpPr>
          <p:nvPr>
            <p:ph type="body" idx="1"/>
          </p:nvPr>
        </p:nvSpPr>
        <p:spPr>
          <a:xfrm>
            <a:off x="1130300" y="5187950"/>
            <a:ext cx="82677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386">
                <a:solidFill>
                  <a:srgbClr val="9ECFEB"/>
                </a:solidFill>
              </a:defRPr>
            </a:lvl1pPr>
          </a:lstStyle>
          <a:p>
            <a:pPr algn="l"/>
            <a:r>
              <a:rPr sz="4386" b="0">
                <a:solidFill>
                  <a:srgbClr val="9ECFEB"/>
                </a:solidFill>
              </a:rPr>
              <a:t>Ephesians 1:11–12</a:t>
            </a:r>
          </a:p>
        </p:txBody>
      </p:sp>
      <p:sp>
        <p:nvSpPr>
          <p:cNvPr id="4" name="New Shape"/>
          <p:cNvSpPr>
            <a:spLocks noGrp="1"/>
          </p:cNvSpPr>
          <p:nvPr>
            <p:ph type="body" idx="2"/>
          </p:nvPr>
        </p:nvSpPr>
        <p:spPr>
          <a:xfrm>
            <a:off x="9537700" y="5181600"/>
            <a:ext cx="1447800" cy="6286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2613">
                <a:solidFill>
                  <a:srgbClr val="EC3B21"/>
                </a:solidFill>
              </a:defRPr>
            </a:lvl1pPr>
          </a:lstStyle>
          <a:p>
            <a:pPr algn="r"/>
            <a:r>
              <a:rPr sz="2613" b="0">
                <a:solidFill>
                  <a:srgbClr val="EC3B21"/>
                </a:solidFill>
              </a:rPr>
              <a:t>ESV</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1143000" y="1143000"/>
            <a:ext cx="9874250" cy="38100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4106">
                <a:solidFill>
                  <a:srgbClr val="C1DFF0"/>
                </a:solidFill>
              </a:defRPr>
            </a:lvl1pPr>
          </a:lstStyle>
          <a:p>
            <a:pPr algn="l"/>
            <a:r>
              <a:rPr sz="4106" b="0">
                <a:solidFill>
                  <a:srgbClr val="C1DFF0"/>
                </a:solidFill>
              </a:rPr>
              <a:t>In him you also, when you heard the word of truth, the gospel of your salvation, and believed in him, were sealed with the promised Holy Spirit, who is the guarantee of our inheritance until we acquire possession of it, to the praise of his glory.</a:t>
            </a:r>
          </a:p>
        </p:txBody>
      </p:sp>
      <p:sp>
        <p:nvSpPr>
          <p:cNvPr id="3" name="New Shape"/>
          <p:cNvSpPr>
            <a:spLocks noGrp="1"/>
          </p:cNvSpPr>
          <p:nvPr>
            <p:ph type="body" idx="1"/>
          </p:nvPr>
        </p:nvSpPr>
        <p:spPr>
          <a:xfrm>
            <a:off x="1130300" y="5187950"/>
            <a:ext cx="82677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386">
                <a:solidFill>
                  <a:srgbClr val="9ECFEB"/>
                </a:solidFill>
              </a:defRPr>
            </a:lvl1pPr>
          </a:lstStyle>
          <a:p>
            <a:pPr algn="l"/>
            <a:r>
              <a:rPr sz="4386" b="0">
                <a:solidFill>
                  <a:srgbClr val="9ECFEB"/>
                </a:solidFill>
              </a:rPr>
              <a:t>Ephesians 1:13–14</a:t>
            </a:r>
          </a:p>
        </p:txBody>
      </p:sp>
      <p:sp>
        <p:nvSpPr>
          <p:cNvPr id="4" name="New Shape"/>
          <p:cNvSpPr>
            <a:spLocks noGrp="1"/>
          </p:cNvSpPr>
          <p:nvPr>
            <p:ph type="body" idx="2"/>
          </p:nvPr>
        </p:nvSpPr>
        <p:spPr>
          <a:xfrm>
            <a:off x="9537700" y="5181600"/>
            <a:ext cx="1447800" cy="6286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2613">
                <a:solidFill>
                  <a:srgbClr val="EC3B21"/>
                </a:solidFill>
              </a:defRPr>
            </a:lvl1pPr>
          </a:lstStyle>
          <a:p>
            <a:pPr algn="r"/>
            <a:r>
              <a:rPr sz="2613" b="0">
                <a:solidFill>
                  <a:srgbClr val="EC3B21"/>
                </a:solidFill>
              </a:rPr>
              <a:t>ESV</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1143000" y="1143000"/>
            <a:ext cx="9874250" cy="38100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4106">
                <a:solidFill>
                  <a:srgbClr val="C1DFF0"/>
                </a:solidFill>
              </a:defRPr>
            </a:lvl1pPr>
          </a:lstStyle>
          <a:p>
            <a:pPr algn="l"/>
            <a:r>
              <a:rPr sz="4106" b="0">
                <a:solidFill>
                  <a:srgbClr val="C1DFF0"/>
                </a:solidFill>
              </a:rPr>
              <a:t>You, however, are not in the flesh but in the Spirit, if in fact the Spirit of God dwells in you. Anyone who does not have the Spirit of Christ does not belong to him.</a:t>
            </a:r>
          </a:p>
        </p:txBody>
      </p:sp>
      <p:sp>
        <p:nvSpPr>
          <p:cNvPr id="3" name="New Shape"/>
          <p:cNvSpPr>
            <a:spLocks noGrp="1"/>
          </p:cNvSpPr>
          <p:nvPr>
            <p:ph type="body" idx="1"/>
          </p:nvPr>
        </p:nvSpPr>
        <p:spPr>
          <a:xfrm>
            <a:off x="1130300" y="5187950"/>
            <a:ext cx="82677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386">
                <a:solidFill>
                  <a:srgbClr val="9ECFEB"/>
                </a:solidFill>
              </a:defRPr>
            </a:lvl1pPr>
          </a:lstStyle>
          <a:p>
            <a:pPr algn="l"/>
            <a:r>
              <a:rPr sz="4386" b="0">
                <a:solidFill>
                  <a:srgbClr val="9ECFEB"/>
                </a:solidFill>
              </a:rPr>
              <a:t>Romans 8:9</a:t>
            </a:r>
          </a:p>
        </p:txBody>
      </p:sp>
      <p:sp>
        <p:nvSpPr>
          <p:cNvPr id="4" name="New Shape"/>
          <p:cNvSpPr>
            <a:spLocks noGrp="1"/>
          </p:cNvSpPr>
          <p:nvPr>
            <p:ph type="body" idx="2"/>
          </p:nvPr>
        </p:nvSpPr>
        <p:spPr>
          <a:xfrm>
            <a:off x="9537700" y="5181600"/>
            <a:ext cx="1447800" cy="6286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2613">
                <a:solidFill>
                  <a:srgbClr val="EC3B21"/>
                </a:solidFill>
              </a:defRPr>
            </a:lvl1pPr>
          </a:lstStyle>
          <a:p>
            <a:pPr algn="r"/>
            <a:r>
              <a:rPr sz="2613" b="0">
                <a:solidFill>
                  <a:srgbClr val="EC3B21"/>
                </a:solidFill>
              </a:rPr>
              <a:t>ESV</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
        <a:ea typeface=""/>
        <a:cs typeface=""/>
      </a:majorFont>
      <a:minorFont>
        <a:latin typeface=""/>
        <a:ea typeface=""/>
        <a:cs typeface=""/>
      </a:minorFont>
    </a:fontScheme>
    <a:fmtScheme name="Office">
      <a:fillStyleLst>
        <a:solidFill>
          <a:schemeClr val="phClr"/>
        </a:solidFill>
        <a:gradFill>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noFill/>
        <a:pattFill/>
        <a:grpFill/>
      </a:fillStyleLst>
      <a:lnStyleLst>
        <a:ln w="9525" cap="flat" cmpd="sng" algn="ctr">
          <a:solidFill>
            <a:schemeClr val="phClr">
              <a:shade val="95000"/>
              <a:satMod val="105000"/>
            </a:schemeClr>
          </a:solidFill>
          <a:prstDash val="solid"/>
        </a:ln>
        <a:ln w="9525" cap="flat" cmpd="sng" algn="ctr">
          <a:solidFill>
            <a:schemeClr val="phClr">
              <a:shade val="95000"/>
              <a:satMod val="105000"/>
            </a:schemeClr>
          </a:solidFill>
          <a:prstDash val="solid"/>
        </a:ln>
        <a:ln w="9525" cap="flat" cmpd="sng" algn="ctr">
          <a:solidFill>
            <a:schemeClr val="phClr">
              <a:shade val="95000"/>
              <a:satMod val="105000"/>
            </a:scheme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0000" dir="5400000" rotWithShape="0">
              <a:srgbClr val="000000">
                <a:alpha val="38000"/>
              </a:srgbClr>
            </a:outerShdw>
          </a:effectLst>
        </a:effectStyle>
        <a:effectStyle>
          <a:effectLst>
            <a:outerShdw blurRad="40000" dist="20000" dir="5400000" rotWithShape="0">
              <a:srgbClr val="000000">
                <a:alpha val="38000"/>
              </a:srgbClr>
            </a:outerShdw>
          </a:effectLst>
        </a:effectStyle>
      </a:effectStyleLst>
      <a:bgFillStyleLst>
        <a:solidFill>
          <a:schemeClr val="phClr"/>
        </a:solidFill>
        <a:gradFill>
          <a:gsLst>
            <a:gs pos="0">
              <a:schemeClr val="phClr">
                <a:tint val="50000"/>
                <a:satMod val="300000"/>
              </a:schemeClr>
            </a:gs>
            <a:gs pos="0">
              <a:schemeClr val="phClr">
                <a:tint val="50000"/>
                <a:satMod val="300000"/>
              </a:schemeClr>
            </a:gs>
            <a:gs pos="0">
              <a:schemeClr val="phClr">
                <a:tint val="50000"/>
                <a:satMod val="300000"/>
              </a:schemeClr>
            </a:gs>
          </a:gsLst>
          <a:lin ang="16200000" scaled="1"/>
        </a:gradFill>
        <a:gradFill>
          <a:gsLst>
            <a:gs pos="0">
              <a:schemeClr val="phClr">
                <a:tint val="50000"/>
                <a:satMod val="300000"/>
              </a:schemeClr>
            </a:gs>
            <a:gs pos="0">
              <a:schemeClr val="phClr">
                <a:tint val="50000"/>
                <a:satMod val="300000"/>
              </a:schemeClr>
            </a:gs>
          </a:gsLst>
          <a:lin ang="16200000" scaled="1"/>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788</Words>
  <Application>Microsoft Macintosh PowerPoint</Application>
  <PresentationFormat>Widescreen</PresentationFormat>
  <Paragraphs>63</Paragraphs>
  <Slides>22</Slides>
  <Notes>0</Notes>
  <HiddenSlides>0</HiddenSlides>
  <MMClips>0</MMClips>
  <ScaleCrop>false</ScaleCrop>
  <HeadingPairs>
    <vt:vector size="4" baseType="variant">
      <vt:variant>
        <vt:lpstr>Theme</vt:lpstr>
      </vt:variant>
      <vt:variant>
        <vt:i4>1</vt:i4>
      </vt:variant>
      <vt:variant>
        <vt:lpstr>Slide Titles</vt:lpstr>
      </vt:variant>
      <vt:variant>
        <vt:i4>22</vt:i4>
      </vt:variant>
    </vt:vector>
  </HeadingPairs>
  <TitlesOfParts>
    <vt:vector size="23"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cp:lastModifiedBy>Shannon Whitehouse</cp:lastModifiedBy>
  <cp:revision>1</cp:revision>
  <dcterms:modified xsi:type="dcterms:W3CDTF">2025-10-19T16:23:19Z</dcterms:modified>
</cp:coreProperties>
</file>