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07950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344B29"/>
                </a:solidFill>
              </a:defRPr>
            </a:lvl1pPr>
          </a:lstStyle>
          <a:p>
            <a:pPr algn="ctr"/>
            <a:endParaRPr/>
          </a:p>
        </p:txBody>
      </p:sp>
      <p:sp>
        <p:nvSpPr>
          <p:cNvPr id="3" name="New Shape"/>
          <p:cNvSpPr>
            <a:spLocks noGrp="1"/>
          </p:cNvSpPr>
          <p:nvPr>
            <p:ph type="body" idx="1"/>
          </p:nvPr>
        </p:nvSpPr>
        <p:spPr>
          <a:xfrm>
            <a:off x="1269999" y="2413000"/>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782C23"/>
                </a:solidFill>
              </a:defRPr>
            </a:lvl1pPr>
          </a:lstStyle>
          <a:p>
            <a:pPr algn="ctr"/>
            <a:endParaRPr/>
          </a:p>
        </p:txBody>
      </p:sp>
      <p:sp>
        <p:nvSpPr>
          <p:cNvPr id="4" name="New Shape"/>
          <p:cNvSpPr>
            <a:spLocks noGrp="1"/>
          </p:cNvSpPr>
          <p:nvPr>
            <p:ph type="body" idx="2"/>
          </p:nvPr>
        </p:nvSpPr>
        <p:spPr>
          <a:xfrm>
            <a:off x="1847850" y="33019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461A21"/>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07950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8306">
                <a:solidFill>
                  <a:srgbClr val="344B29"/>
                </a:solidFill>
              </a:defRPr>
            </a:lvl1pPr>
          </a:lstStyle>
          <a:p>
            <a:pPr algn="ctr"/>
            <a:r>
              <a:rPr sz="8306" b="1" dirty="0">
                <a:solidFill>
                  <a:srgbClr val="344B29"/>
                </a:solidFill>
              </a:rPr>
              <a:t>Prepare for His Peace</a:t>
            </a:r>
            <a:r>
              <a:rPr lang="en-CA" sz="8306" b="1">
                <a:solidFill>
                  <a:srgbClr val="344B29"/>
                </a:solidFill>
              </a:rPr>
              <a:t> that Divides</a:t>
            </a:r>
            <a:endParaRPr sz="8306" b="1" dirty="0">
              <a:solidFill>
                <a:srgbClr val="344B29"/>
              </a:solidFill>
            </a:endParaRPr>
          </a:p>
        </p:txBody>
      </p:sp>
      <p:sp>
        <p:nvSpPr>
          <p:cNvPr id="3" name="New Shape"/>
          <p:cNvSpPr>
            <a:spLocks noGrp="1"/>
          </p:cNvSpPr>
          <p:nvPr>
            <p:ph type="body" idx="1"/>
          </p:nvPr>
        </p:nvSpPr>
        <p:spPr>
          <a:xfrm>
            <a:off x="1269999" y="2413000"/>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782C23"/>
                </a:solidFill>
              </a:defRPr>
            </a:lvl1pPr>
          </a:lstStyle>
          <a:p>
            <a:pPr algn="ctr"/>
            <a:r>
              <a:rPr lang="en-CA" sz="2000" b="1" dirty="0"/>
              <a:t>Advent Week 2</a:t>
            </a:r>
            <a:endParaRPr sz="2000" b="1" dirty="0"/>
          </a:p>
        </p:txBody>
      </p:sp>
      <p:sp>
        <p:nvSpPr>
          <p:cNvPr id="4" name="New Shape"/>
          <p:cNvSpPr>
            <a:spLocks noGrp="1"/>
          </p:cNvSpPr>
          <p:nvPr>
            <p:ph type="body" idx="2"/>
          </p:nvPr>
        </p:nvSpPr>
        <p:spPr>
          <a:xfrm>
            <a:off x="1847850" y="33019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461A21"/>
                </a:solidFill>
              </a:defRPr>
            </a:lvl1pPr>
          </a:lstStyle>
          <a:p>
            <a:pPr algn="ctr"/>
            <a:r>
              <a:rPr lang="en-CA" sz="3200" b="1" dirty="0"/>
              <a:t>Luke 2:22-33</a:t>
            </a:r>
            <a:endParaRPr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coming up at that very hour she began to give thanks to God and to speak of him to all who were waiting for the redemption of Jerusalem.</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2:38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“The Spirit of the Lord is upon me, because he has anointed me to bring good news to the poor. He has sent me to proclaim release to the captives and recovery of sight to the blind, to let the oppressed go free,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4:18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NRSV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to proclaim the year of the Lord’s favor.”</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4:19</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NRSV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he rolled up the scroll, gave it back to the attendant, and sat down. The eyes of all in the synagogue were fixed on him.</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4:20</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NRSV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Then he began to say to them, “Today this scripture has been fulfilled in your hearing.”</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4:21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NRSV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For whatever was written in former days was written for our instruction, that through endurance and through the encouragement of the Scriptures we might have hope.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15:4</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And Simeon blessed them and said to Mary his mother, “Behold, this child is appointed for the fall and rising of many in Israel, and for a sign that is opposed (and a sword will pierce through your own soul also), so that thoughts from many hearts may be revealed.”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2:34–35</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400" b="0" dirty="0">
                <a:solidFill>
                  <a:srgbClr val="FFFFFF"/>
                </a:solidFill>
              </a:rPr>
              <a:t>“Do not think that I have come to bring peace to the earth. I have not come to bring peace, but a sword. For I have come to set a man against his father, and a daughter against her mother, and a daughter-in-law against her mother-in-law.</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10:34–35</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a person’s enemies will be those of his own household.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10:36</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Loyalty is everything to God, and He proved it by the sacrifice of His Son to fulfill the Father’s will.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4000" b="0" dirty="0">
                <a:solidFill>
                  <a:srgbClr val="FFFFFF"/>
                </a:solidFill>
              </a:rPr>
              <a:t>And when the time came for their purification according to the Law of Moses, they brought him up to Jerusalem to present him to the Lord (as it is written in the Law of the Lord, “Every male who first opens the womb shall be called holy to the Lord”)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2:22–23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A divided heart would never have accomplish the Consolation and peace of God and man.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What is causing you to not love Him as He has called us all to love Him?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For the word of God is living and active, sharper than any two-edged sword, piercing to the division of soul and of spirit, of joints and of marrow, and discerning the thoughts and intentions of the heart.</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Hebrews 4:12</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One cannot live in harmony with the world and be in harmony with God</a:t>
            </a:r>
            <a:r>
              <a:rPr lang="en-CA" sz="3920" b="0" dirty="0">
                <a:solidFill>
                  <a:srgbClr val="FFFFFF"/>
                </a:solidFill>
              </a:rPr>
              <a:t>.</a:t>
            </a:r>
            <a:endParaRPr sz="3920" b="0" dirty="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Do we seek God as we want Him to be, or as He reveals Himself to be in the Bible?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as it is written: “There is no one who is righteous, not even one; there is no one who has understanding, there is no one who seeks God.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3:10–11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NRSV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Jesus will cause the rise and fall of men because He speaks and always stands with the truth, because He is the Truth (Jn 18:37; 17:17).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4000" b="0" dirty="0">
                <a:solidFill>
                  <a:srgbClr val="FFFFFF"/>
                </a:solidFill>
              </a:rPr>
              <a:t>and to offer a sacrifice according to what is said in the Law of the Lord, “a pair of turtledoves, or two young pigeons.” Now there was a man in Jerusalem, whose name was Simeon, and this man was righteous and devout, waiting for the consolation of Israel, and the Holy Spirit was upon him.</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2:24–25</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And it had been revealed to him by the Holy Spirit that he would not see death before he had seen the Lord’s Christ. And he came in the Spirit into the temple, and when the parents brought in the child Jesus, to do for him according to the custom of the Law,</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2:26–27</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he took him up in his arms and blessed God and said, “Lord, now you are letting your servant depart in peace, according to your word;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2:28–29</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for my eyes have seen your salvation that you have prepared in the presence of all peoples,</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2:30–31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 light for revelation to the Gentiles, and for glory to your people Israel.” And his father and his mother marveled at what was said about him.</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2:32–33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And Simeon blessed them and said to Mary his mother, “Behold, this child is appointed for the fall and rising of many in Israel, and for a sign that is opposed (and a sword will pierce through your own soul also), so that thoughts from many hearts may be revealed.”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2:34–35</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3600" b="0" dirty="0">
                <a:solidFill>
                  <a:srgbClr val="FFFFFF"/>
                </a:solidFill>
              </a:rPr>
              <a:t>And there was a prophetess, Anna, the daughter of Phanuel, of the tribe of Asher. She was advanced in years, having lived with her husband seven years from when she was a virgin, and then as a widow until she was eighty-four. She did not depart from the temple, worshiping with fasting and prayer night and day.</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2:36–37</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931</Words>
  <Application>Microsoft Macintosh PowerPoint</Application>
  <PresentationFormat>Widescreen</PresentationFormat>
  <Paragraphs>66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2</cp:revision>
  <dcterms:modified xsi:type="dcterms:W3CDTF">2025-12-09T22:01:35Z</dcterms:modified>
</cp:coreProperties>
</file>