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endParaRP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r>
              <a:rPr sz="4386" b="0">
                <a:solidFill>
                  <a:srgbClr val="C29D8D"/>
                </a:solidFill>
              </a:rPr>
              <a:t>The Attitude of Mercy</a:t>
            </a: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dirty="0"/>
              <a:t>Matthew 5:7; 18:21-35; Genesis 37-48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1. Forgiveness or unforgiveness does not affect one’s salvation.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by grace you have been saved through faith. And this is not your own doing; it is the gift of God, not a result of works, so that no one may boast.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Ephesians 2:8–9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if it is by grace, it is no longer on the basis of works; otherwise grace would no longer be grace.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11:6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since it is through God’s kindness, then it is not by their good works. For in that case, God’s grace would not be what it really is—free and undeserved.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11:6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What the Parable of the Unmerciful Servant does say to 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1. We are forgiven an incalculable debt.  Just how indebted are we/were we?  So much so that we deserve death and eternal punishment.  And how indebted?  That it took perfect God, Jesus to satisfy it by his death and sacrifice (Col 1:13-14; Heb 9:12; 1 Tim 2:5-6).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He has delivered us from the domain of darkness and transferred us to the kingdom of his beloved Son, in whom we have redemption, the forgiveness of sins.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Colossians 1:13–14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there is one God, and there is one mediator between God and men, the man Christ Jesus, who gave himself as a ransom for all, which is the testimony given at the proper time.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Timothy 2:5–6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dirty="0">
                <a:solidFill>
                  <a:srgbClr val="E0A8B9"/>
                </a:solidFill>
              </a:rPr>
              <a:t>2.  We are to be merciful to others as God is rich in mercy to us (Lk 6:36).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3.  God hates ingratitude (Lk 22:19)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God blesses those who are merciful, for they will be shown mercy.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Make allowance for each other’s faults, and forgive anyone who offends you. Remember, the Lord forgave you, so you must forgive others.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Colossians 3:13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4.  God holds us personally to account (Mt 7:1-2).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So also my heavenly Father will do to every one of you, if you do not forgive your brother from your heart.”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18:35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dirty="0">
                <a:solidFill>
                  <a:srgbClr val="E0A8B9"/>
                </a:solidFill>
              </a:rPr>
              <a:t>5.  We are to repeatedly forgive</a:t>
            </a:r>
            <a:r>
              <a:rPr sz="3500" b="0">
                <a:solidFill>
                  <a:srgbClr val="E0A8B9"/>
                </a:solidFill>
              </a:rPr>
              <a:t>.  </a:t>
            </a:r>
            <a:endParaRPr sz="3500" b="0" dirty="0">
              <a:solidFill>
                <a:srgbClr val="E0A8B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 attitude of mercy is the action of grace in forgiveness.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bless those who curse you, pray for those who abuse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Luke 6:28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“If you love those who love you, what benefit is that to you? For even sinners love those who love them.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Luke 6:32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love your enemies, and do good, and lend, expecting nothing in return, and your reward will be great, and you will be sons of the Most High, for he is kind to the ungrateful and the evil.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Luke 6:35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Get rid of all bitterness, rage, anger, harsh words, and slander, as well as all types of evil behavior.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Ephesians 4:31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do not bring sorrow to God’s Holy Spirit by the way you live. Remember, he has identified you as his own, guaranteeing that you will be saved on the day of redemption.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Ephesians 4:30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You must be compassionate, just as your Father is compassionate.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Luke 6:36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Instead, be kind to each other, tenderhearted, forgiving one another, just as God through Christ has forgiven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Ephesians 4:32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There is much more we would like to say about this, but it is difficult to explain, especially since you are spiritually dull and don’t seem to listen.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5:11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You have been believers so long now that you ought to be teaching others. Instead, you need someone to teach you again the basic things about God’s word. You are like babies who need milk and cannot eat solid food.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5:12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God is not unjust. He will not forget how hard you have worked for him and how you have shown your love to him by caring for other believers, as you still do.</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6:10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Our great desire is that you will keep on loving others as long as life lasts, in order to make certain that what you hope for will come true.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6:11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Then you will not become spiritually dull and indifferent. Instead, you will follow the example of those who are going to inherit God’s promises because of their faith and endurance.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Hebrews 6:12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 Lord is merciful and gracious, slow to anger and abounding in steadfast love.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Psalm 103:8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whenever you stand praying, forgive, if you have anything against anyone, so that your Father also who is in heaven may forgive you your trespasses.”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Mark 11:25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the King will answer them, ‘Truly, I say to you, as you did it to one of the least of these my brothers, you did it to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25:40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Then he will answer them, saying, ‘Truly, I say to you, as you did not do it to one of the least of these, you did not do it to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25:45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these will go away into eternal punishment, but the righteous into eternal life.”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25:46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What the Parable of the Unmerciful Servant does not say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966</Words>
  <Application>Microsoft Macintosh PowerPoint</Application>
  <PresentationFormat>Widescreen</PresentationFormat>
  <Paragraphs>86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2026-03-08T16:24:35Z</dcterms:modified>
</cp:coreProperties>
</file>