
<file path=[Content_Types].xml><?xml version="1.0" encoding="utf-8"?>
<Types xmlns="http://schemas.openxmlformats.org/package/2006/content-types">
  <Default Extension="bmp" ContentType="image/bmp"/>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80" r:id="rId24"/>
    <p:sldId id="281" r:id="rId25"/>
    <p:sldId id="282" r:id="rId26"/>
    <p:sldId id="283" r:id="rId27"/>
    <p:sldId id="284" r:id="rId28"/>
    <p:sldId id="285" r:id="rId29"/>
    <p:sldId id="286" r:id="rId30"/>
    <p:sldId id="287" r:id="rId31"/>
    <p:sldId id="288" r:id="rId32"/>
    <p:sldId id="289" r:id="rId33"/>
  </p:sldIdLst>
  <p:sldSz cx="12192000" cy="6858000"/>
  <p:notesSz cx="12192000" cy="6858000"/>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66"/>
    <p:restoredTop sz="94676"/>
  </p:normalViewPr>
  <p:slideViewPr>
    <p:cSldViewPr snapToGrid="0">
      <p:cViewPr varScale="1">
        <p:scale>
          <a:sx n="84" d="100"/>
          <a:sy n="84" d="100"/>
        </p:scale>
        <p:origin x="1032" y="4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31850" y="1962150"/>
            <a:ext cx="10407650" cy="1327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113">
                <a:solidFill>
                  <a:srgbClr val="FFFFFF"/>
                </a:solidFill>
              </a:defRPr>
            </a:lvl1pPr>
          </a:lstStyle>
          <a:p>
            <a:pPr algn="ctr"/>
            <a:endParaRPr/>
          </a:p>
        </p:txBody>
      </p:sp>
      <p:sp>
        <p:nvSpPr>
          <p:cNvPr id="3" name="New Shape"/>
          <p:cNvSpPr>
            <a:spLocks noGrp="1"/>
          </p:cNvSpPr>
          <p:nvPr>
            <p:ph type="body" idx="1"/>
          </p:nvPr>
        </p:nvSpPr>
        <p:spPr>
          <a:xfrm>
            <a:off x="1244600" y="3301999"/>
            <a:ext cx="9702800" cy="7620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4480">
                <a:solidFill>
                  <a:srgbClr val="FFFFFF"/>
                </a:solidFill>
              </a:defRPr>
            </a:lvl1pPr>
          </a:lstStyle>
          <a:p>
            <a:pPr algn="ctr"/>
            <a:endParaRPr/>
          </a:p>
        </p:txBody>
      </p:sp>
      <p:sp>
        <p:nvSpPr>
          <p:cNvPr id="4" name="New Shape"/>
          <p:cNvSpPr>
            <a:spLocks noGrp="1"/>
          </p:cNvSpPr>
          <p:nvPr>
            <p:ph type="body" idx="2"/>
          </p:nvPr>
        </p:nvSpPr>
        <p:spPr>
          <a:xfrm>
            <a:off x="1276350" y="4191000"/>
            <a:ext cx="9639300" cy="400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593">
                <a:solidFill>
                  <a:srgbClr val="FFFFFF"/>
                </a:solidFill>
              </a:defRPr>
            </a:lvl1pP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901699" y="857250"/>
            <a:ext cx="10458450" cy="43053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713">
                <a:solidFill>
                  <a:srgbClr val="FFFFFF"/>
                </a:solidFill>
              </a:defRPr>
            </a:lvl1pPr>
          </a:lstStyle>
          <a:p>
            <a:pPr algn="l"/>
            <a:endParaRPr/>
          </a:p>
        </p:txBody>
      </p:sp>
      <p:sp>
        <p:nvSpPr>
          <p:cNvPr id="3" name="New Shape"/>
          <p:cNvSpPr>
            <a:spLocks noGrp="1"/>
          </p:cNvSpPr>
          <p:nvPr>
            <p:ph type="body" idx="1"/>
          </p:nvPr>
        </p:nvSpPr>
        <p:spPr>
          <a:xfrm>
            <a:off x="889000" y="5911850"/>
            <a:ext cx="666750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900">
                <a:solidFill>
                  <a:srgbClr val="FFFFFF"/>
                </a:solidFill>
              </a:defRPr>
            </a:lvl1pPr>
          </a:lstStyle>
          <a:p>
            <a:pPr algn="l"/>
            <a:endParaRPr/>
          </a:p>
        </p:txBody>
      </p:sp>
      <p:sp>
        <p:nvSpPr>
          <p:cNvPr id="4" name="New Shape"/>
          <p:cNvSpPr>
            <a:spLocks noGrp="1"/>
          </p:cNvSpPr>
          <p:nvPr>
            <p:ph type="body" idx="2"/>
          </p:nvPr>
        </p:nvSpPr>
        <p:spPr>
          <a:xfrm>
            <a:off x="9963150" y="6299199"/>
            <a:ext cx="1428750" cy="323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2613">
                <a:solidFill>
                  <a:srgbClr val="FFFFFF"/>
                </a:solidFill>
              </a:defRPr>
            </a:lvl1pPr>
          </a:lstStyle>
          <a:p>
            <a:pPr algn="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901699" y="857250"/>
            <a:ext cx="10458450" cy="43053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713">
                <a:solidFill>
                  <a:srgbClr val="FFFFFF"/>
                </a:solidFill>
              </a:defRPr>
            </a:lvl1pPr>
          </a:lstStyle>
          <a:p>
            <a:pPr algn="l"/>
            <a:endParaRPr/>
          </a:p>
        </p:txBody>
      </p:sp>
      <p:sp>
        <p:nvSpPr>
          <p:cNvPr id="3" name="New Shape"/>
          <p:cNvSpPr>
            <a:spLocks noGrp="1"/>
          </p:cNvSpPr>
          <p:nvPr>
            <p:ph type="body" idx="1"/>
          </p:nvPr>
        </p:nvSpPr>
        <p:spPr>
          <a:xfrm>
            <a:off x="889000" y="5911850"/>
            <a:ext cx="666750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900">
                <a:solidFill>
                  <a:srgbClr val="FFFFFF"/>
                </a:solidFill>
              </a:defRPr>
            </a:lvl1pPr>
          </a:lstStyle>
          <a:p>
            <a:pPr algn="l"/>
            <a:endParaRPr/>
          </a:p>
        </p:txBody>
      </p:sp>
      <p:sp>
        <p:nvSpPr>
          <p:cNvPr id="4" name="New Shape"/>
          <p:cNvSpPr>
            <a:spLocks noGrp="1"/>
          </p:cNvSpPr>
          <p:nvPr>
            <p:ph type="body" idx="2"/>
          </p:nvPr>
        </p:nvSpPr>
        <p:spPr>
          <a:xfrm>
            <a:off x="9963150" y="6299199"/>
            <a:ext cx="1428750" cy="323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2613">
                <a:solidFill>
                  <a:srgbClr val="FFFFFF"/>
                </a:solidFill>
              </a:defRPr>
            </a:lvl1pPr>
          </a:lstStyle>
          <a:p>
            <a:pPr algn="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901699" y="857250"/>
            <a:ext cx="10458450" cy="43053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713">
                <a:solidFill>
                  <a:srgbClr val="FFFFFF"/>
                </a:solidFill>
              </a:defRPr>
            </a:lvl1pPr>
          </a:lstStyle>
          <a:p>
            <a:pPr algn="l"/>
            <a:endParaRPr/>
          </a:p>
        </p:txBody>
      </p:sp>
      <p:sp>
        <p:nvSpPr>
          <p:cNvPr id="3" name="New Shape"/>
          <p:cNvSpPr>
            <a:spLocks noGrp="1"/>
          </p:cNvSpPr>
          <p:nvPr>
            <p:ph type="body" idx="1"/>
          </p:nvPr>
        </p:nvSpPr>
        <p:spPr>
          <a:xfrm>
            <a:off x="889000" y="5911850"/>
            <a:ext cx="666750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900">
                <a:solidFill>
                  <a:srgbClr val="FFFFFF"/>
                </a:solidFill>
              </a:defRPr>
            </a:lvl1pPr>
          </a:lstStyle>
          <a:p>
            <a:pPr algn="l"/>
            <a:endParaRPr/>
          </a:p>
        </p:txBody>
      </p:sp>
      <p:sp>
        <p:nvSpPr>
          <p:cNvPr id="4" name="New Shape"/>
          <p:cNvSpPr>
            <a:spLocks noGrp="1"/>
          </p:cNvSpPr>
          <p:nvPr>
            <p:ph type="body" idx="2"/>
          </p:nvPr>
        </p:nvSpPr>
        <p:spPr>
          <a:xfrm>
            <a:off x="9963150" y="6299199"/>
            <a:ext cx="1428750" cy="323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2613">
                <a:solidFill>
                  <a:srgbClr val="FFFFFF"/>
                </a:solidFill>
              </a:defRPr>
            </a:lvl1pPr>
          </a:lstStyle>
          <a:p>
            <a:pPr algn="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901699" y="857250"/>
            <a:ext cx="10458450" cy="43053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713">
                <a:solidFill>
                  <a:srgbClr val="FFFFFF"/>
                </a:solidFill>
              </a:defRPr>
            </a:lvl1pPr>
          </a:lstStyle>
          <a:p>
            <a:pPr algn="l"/>
            <a:endParaRPr/>
          </a:p>
        </p:txBody>
      </p:sp>
      <p:sp>
        <p:nvSpPr>
          <p:cNvPr id="3" name="New Shape"/>
          <p:cNvSpPr>
            <a:spLocks noGrp="1"/>
          </p:cNvSpPr>
          <p:nvPr>
            <p:ph type="body" idx="1"/>
          </p:nvPr>
        </p:nvSpPr>
        <p:spPr>
          <a:xfrm>
            <a:off x="889000" y="5911850"/>
            <a:ext cx="666750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900">
                <a:solidFill>
                  <a:srgbClr val="FFFFFF"/>
                </a:solidFill>
              </a:defRPr>
            </a:lvl1pPr>
          </a:lstStyle>
          <a:p>
            <a:pPr algn="l"/>
            <a:endParaRPr/>
          </a:p>
        </p:txBody>
      </p:sp>
      <p:sp>
        <p:nvSpPr>
          <p:cNvPr id="4" name="New Shape"/>
          <p:cNvSpPr>
            <a:spLocks noGrp="1"/>
          </p:cNvSpPr>
          <p:nvPr>
            <p:ph type="body" idx="2"/>
          </p:nvPr>
        </p:nvSpPr>
        <p:spPr>
          <a:xfrm>
            <a:off x="9963150" y="6299199"/>
            <a:ext cx="1428750" cy="323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2613">
                <a:solidFill>
                  <a:srgbClr val="FFFFFF"/>
                </a:solidFill>
              </a:defRPr>
            </a:lvl1pPr>
          </a:lstStyle>
          <a:p>
            <a:pPr algn="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901699" y="857250"/>
            <a:ext cx="10458450" cy="43053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713">
                <a:solidFill>
                  <a:srgbClr val="FFFFFF"/>
                </a:solidFill>
              </a:defRPr>
            </a:lvl1pPr>
          </a:lstStyle>
          <a:p>
            <a:pPr algn="l"/>
            <a:endParaRPr/>
          </a:p>
        </p:txBody>
      </p:sp>
      <p:sp>
        <p:nvSpPr>
          <p:cNvPr id="3" name="New Shape"/>
          <p:cNvSpPr>
            <a:spLocks noGrp="1"/>
          </p:cNvSpPr>
          <p:nvPr>
            <p:ph type="body" idx="1"/>
          </p:nvPr>
        </p:nvSpPr>
        <p:spPr>
          <a:xfrm>
            <a:off x="889000" y="5911850"/>
            <a:ext cx="666750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900">
                <a:solidFill>
                  <a:srgbClr val="FFFFFF"/>
                </a:solidFill>
              </a:defRPr>
            </a:lvl1pPr>
          </a:lstStyle>
          <a:p>
            <a:pPr algn="l"/>
            <a:endParaRPr/>
          </a:p>
        </p:txBody>
      </p:sp>
      <p:sp>
        <p:nvSpPr>
          <p:cNvPr id="4" name="New Shape"/>
          <p:cNvSpPr>
            <a:spLocks noGrp="1"/>
          </p:cNvSpPr>
          <p:nvPr>
            <p:ph type="body" idx="2"/>
          </p:nvPr>
        </p:nvSpPr>
        <p:spPr>
          <a:xfrm>
            <a:off x="9963150" y="6299199"/>
            <a:ext cx="1428750" cy="323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2613">
                <a:solidFill>
                  <a:srgbClr val="FFFFFF"/>
                </a:solidFill>
              </a:defRPr>
            </a:lvl1pPr>
          </a:lstStyle>
          <a:p>
            <a:pPr algn="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31850" y="1962150"/>
            <a:ext cx="10407650" cy="1327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113">
                <a:solidFill>
                  <a:srgbClr val="FFFFFF"/>
                </a:solidFill>
              </a:defRPr>
            </a:lvl1pPr>
          </a:lstStyle>
          <a:p>
            <a:pPr algn="ctr"/>
            <a:endParaRPr/>
          </a:p>
        </p:txBody>
      </p:sp>
      <p:sp>
        <p:nvSpPr>
          <p:cNvPr id="3" name="New Shape"/>
          <p:cNvSpPr>
            <a:spLocks noGrp="1"/>
          </p:cNvSpPr>
          <p:nvPr>
            <p:ph type="body" idx="1"/>
          </p:nvPr>
        </p:nvSpPr>
        <p:spPr>
          <a:xfrm>
            <a:off x="1244600" y="3301999"/>
            <a:ext cx="9702800" cy="7620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4480">
                <a:solidFill>
                  <a:srgbClr val="FFFFFF"/>
                </a:solidFill>
              </a:defRPr>
            </a:lvl1pPr>
          </a:lstStyle>
          <a:p>
            <a:pPr algn="ctr"/>
            <a:endParaRPr/>
          </a:p>
        </p:txBody>
      </p:sp>
      <p:sp>
        <p:nvSpPr>
          <p:cNvPr id="4" name="New Shape"/>
          <p:cNvSpPr>
            <a:spLocks noGrp="1"/>
          </p:cNvSpPr>
          <p:nvPr>
            <p:ph type="body" idx="2"/>
          </p:nvPr>
        </p:nvSpPr>
        <p:spPr>
          <a:xfrm>
            <a:off x="1276350" y="4191000"/>
            <a:ext cx="9639300" cy="400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593">
                <a:solidFill>
                  <a:srgbClr val="FFFFFF"/>
                </a:solidFill>
              </a:defRPr>
            </a:lvl1pPr>
          </a:lstStyle>
          <a:p>
            <a:pPr algn="ctr"/>
            <a:endParaRPr/>
          </a:p>
        </p:txBody>
      </p:sp>
      <p:sp>
        <p:nvSpPr>
          <p:cNvPr id="5" name="New Shape"/>
          <p:cNvSpPr>
            <a:spLocks noGrp="1"/>
          </p:cNvSpPr>
          <p:nvPr>
            <p:ph type="body" idx="3"/>
          </p:nvPr>
        </p:nvSpPr>
        <p:spPr>
          <a:xfrm>
            <a:off x="1193800" y="787399"/>
            <a:ext cx="9804400" cy="4419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8773">
                <a:solidFill>
                  <a:srgbClr val="FFFFFF"/>
                </a:solidFill>
              </a:defRPr>
            </a:lvl1pPr>
          </a:lstStyle>
          <a:p>
            <a:pPr algn="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31850" y="1962150"/>
            <a:ext cx="10407650" cy="1327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113">
                <a:solidFill>
                  <a:srgbClr val="FFFFFF"/>
                </a:solidFill>
              </a:defRPr>
            </a:lvl1pPr>
          </a:lstStyle>
          <a:p>
            <a:pPr algn="ctr"/>
            <a:endParaRPr/>
          </a:p>
        </p:txBody>
      </p:sp>
      <p:sp>
        <p:nvSpPr>
          <p:cNvPr id="3" name="New Shape"/>
          <p:cNvSpPr>
            <a:spLocks noGrp="1"/>
          </p:cNvSpPr>
          <p:nvPr>
            <p:ph type="body" idx="1"/>
          </p:nvPr>
        </p:nvSpPr>
        <p:spPr>
          <a:xfrm>
            <a:off x="1244600" y="3301999"/>
            <a:ext cx="9702800" cy="7620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4480">
                <a:solidFill>
                  <a:srgbClr val="FFFFFF"/>
                </a:solidFill>
              </a:defRPr>
            </a:lvl1pPr>
          </a:lstStyle>
          <a:p>
            <a:pPr algn="ctr"/>
            <a:endParaRPr/>
          </a:p>
        </p:txBody>
      </p:sp>
      <p:sp>
        <p:nvSpPr>
          <p:cNvPr id="4" name="New Shape"/>
          <p:cNvSpPr>
            <a:spLocks noGrp="1"/>
          </p:cNvSpPr>
          <p:nvPr>
            <p:ph type="body" idx="2"/>
          </p:nvPr>
        </p:nvSpPr>
        <p:spPr>
          <a:xfrm>
            <a:off x="1276350" y="4191000"/>
            <a:ext cx="9639300" cy="400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593">
                <a:solidFill>
                  <a:srgbClr val="FFFFFF"/>
                </a:solidFill>
              </a:defRPr>
            </a:lvl1pPr>
          </a:lstStyle>
          <a:p>
            <a:pPr algn="ctr"/>
            <a:endParaRPr/>
          </a:p>
        </p:txBody>
      </p:sp>
      <p:sp>
        <p:nvSpPr>
          <p:cNvPr id="5" name="New Shape"/>
          <p:cNvSpPr>
            <a:spLocks noGrp="1"/>
          </p:cNvSpPr>
          <p:nvPr>
            <p:ph type="body" idx="3"/>
          </p:nvPr>
        </p:nvSpPr>
        <p:spPr>
          <a:xfrm>
            <a:off x="1193800" y="787399"/>
            <a:ext cx="9804400" cy="4419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8773">
                <a:solidFill>
                  <a:srgbClr val="FFFFFF"/>
                </a:solidFill>
              </a:defRPr>
            </a:lvl1pPr>
          </a:lstStyle>
          <a:p>
            <a:pPr algn="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901699" y="857250"/>
            <a:ext cx="10458450" cy="43053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713">
                <a:solidFill>
                  <a:srgbClr val="FFFFFF"/>
                </a:solidFill>
              </a:defRPr>
            </a:lvl1pPr>
          </a:lstStyle>
          <a:p>
            <a:pPr algn="l"/>
            <a:endParaRPr/>
          </a:p>
        </p:txBody>
      </p:sp>
      <p:sp>
        <p:nvSpPr>
          <p:cNvPr id="3" name="New Shape"/>
          <p:cNvSpPr>
            <a:spLocks noGrp="1"/>
          </p:cNvSpPr>
          <p:nvPr>
            <p:ph type="body" idx="1"/>
          </p:nvPr>
        </p:nvSpPr>
        <p:spPr>
          <a:xfrm>
            <a:off x="889000" y="5911850"/>
            <a:ext cx="666750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900">
                <a:solidFill>
                  <a:srgbClr val="FFFFFF"/>
                </a:solidFill>
              </a:defRPr>
            </a:lvl1pPr>
          </a:lstStyle>
          <a:p>
            <a:pPr algn="l"/>
            <a:endParaRPr/>
          </a:p>
        </p:txBody>
      </p:sp>
      <p:sp>
        <p:nvSpPr>
          <p:cNvPr id="4" name="New Shape"/>
          <p:cNvSpPr>
            <a:spLocks noGrp="1"/>
          </p:cNvSpPr>
          <p:nvPr>
            <p:ph type="body" idx="2"/>
          </p:nvPr>
        </p:nvSpPr>
        <p:spPr>
          <a:xfrm>
            <a:off x="9963150" y="6299199"/>
            <a:ext cx="1428750" cy="323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2613">
                <a:solidFill>
                  <a:srgbClr val="FFFFFF"/>
                </a:solidFill>
              </a:defRPr>
            </a:lvl1pPr>
          </a:lstStyle>
          <a:p>
            <a:pPr algn="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31850" y="1962150"/>
            <a:ext cx="10407650" cy="1327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113">
                <a:solidFill>
                  <a:srgbClr val="FFFFFF"/>
                </a:solidFill>
              </a:defRPr>
            </a:lvl1pPr>
          </a:lstStyle>
          <a:p>
            <a:pPr algn="ctr"/>
            <a:endParaRPr/>
          </a:p>
        </p:txBody>
      </p:sp>
      <p:sp>
        <p:nvSpPr>
          <p:cNvPr id="3" name="New Shape"/>
          <p:cNvSpPr>
            <a:spLocks noGrp="1"/>
          </p:cNvSpPr>
          <p:nvPr>
            <p:ph type="body" idx="1"/>
          </p:nvPr>
        </p:nvSpPr>
        <p:spPr>
          <a:xfrm>
            <a:off x="1244600" y="3301999"/>
            <a:ext cx="9702800" cy="7620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4480">
                <a:solidFill>
                  <a:srgbClr val="FFFFFF"/>
                </a:solidFill>
              </a:defRPr>
            </a:lvl1pPr>
          </a:lstStyle>
          <a:p>
            <a:pPr algn="ctr"/>
            <a:endParaRPr/>
          </a:p>
        </p:txBody>
      </p:sp>
      <p:sp>
        <p:nvSpPr>
          <p:cNvPr id="4" name="New Shape"/>
          <p:cNvSpPr>
            <a:spLocks noGrp="1"/>
          </p:cNvSpPr>
          <p:nvPr>
            <p:ph type="body" idx="2"/>
          </p:nvPr>
        </p:nvSpPr>
        <p:spPr>
          <a:xfrm>
            <a:off x="1276350" y="4191000"/>
            <a:ext cx="9639300" cy="400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593">
                <a:solidFill>
                  <a:srgbClr val="FFFFFF"/>
                </a:solidFill>
              </a:defRPr>
            </a:lvl1pPr>
          </a:lstStyle>
          <a:p>
            <a:pPr algn="ctr"/>
            <a:endParaRPr/>
          </a:p>
        </p:txBody>
      </p:sp>
      <p:sp>
        <p:nvSpPr>
          <p:cNvPr id="5" name="New Shape"/>
          <p:cNvSpPr>
            <a:spLocks noGrp="1"/>
          </p:cNvSpPr>
          <p:nvPr>
            <p:ph type="body" idx="3"/>
          </p:nvPr>
        </p:nvSpPr>
        <p:spPr>
          <a:xfrm>
            <a:off x="1193800" y="787399"/>
            <a:ext cx="9804400" cy="4419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8773">
                <a:solidFill>
                  <a:srgbClr val="FFFFFF"/>
                </a:solidFill>
              </a:defRPr>
            </a:lvl1pPr>
          </a:lstStyle>
          <a:p>
            <a:pPr algn="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901699" y="857250"/>
            <a:ext cx="10458450" cy="43053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713">
                <a:solidFill>
                  <a:srgbClr val="FFFFFF"/>
                </a:solidFill>
              </a:defRPr>
            </a:lvl1pPr>
          </a:lstStyle>
          <a:p>
            <a:pPr algn="l"/>
            <a:endParaRPr/>
          </a:p>
        </p:txBody>
      </p:sp>
      <p:sp>
        <p:nvSpPr>
          <p:cNvPr id="3" name="New Shape"/>
          <p:cNvSpPr>
            <a:spLocks noGrp="1"/>
          </p:cNvSpPr>
          <p:nvPr>
            <p:ph type="body" idx="1"/>
          </p:nvPr>
        </p:nvSpPr>
        <p:spPr>
          <a:xfrm>
            <a:off x="889000" y="5911850"/>
            <a:ext cx="666750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900">
                <a:solidFill>
                  <a:srgbClr val="FFFFFF"/>
                </a:solidFill>
              </a:defRPr>
            </a:lvl1pPr>
          </a:lstStyle>
          <a:p>
            <a:pPr algn="l"/>
            <a:endParaRPr/>
          </a:p>
        </p:txBody>
      </p:sp>
      <p:sp>
        <p:nvSpPr>
          <p:cNvPr id="4" name="New Shape"/>
          <p:cNvSpPr>
            <a:spLocks noGrp="1"/>
          </p:cNvSpPr>
          <p:nvPr>
            <p:ph type="body" idx="2"/>
          </p:nvPr>
        </p:nvSpPr>
        <p:spPr>
          <a:xfrm>
            <a:off x="9963150" y="6299199"/>
            <a:ext cx="1428750" cy="323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2613">
                <a:solidFill>
                  <a:srgbClr val="FFFFFF"/>
                </a:solidFill>
              </a:defRPr>
            </a:lvl1pPr>
          </a:lstStyle>
          <a:p>
            <a:pPr algn="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901699" y="857250"/>
            <a:ext cx="10458450" cy="43053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713">
                <a:solidFill>
                  <a:srgbClr val="FFFFFF"/>
                </a:solidFill>
              </a:defRPr>
            </a:lvl1pPr>
          </a:lstStyle>
          <a:p>
            <a:pPr algn="l"/>
            <a:endParaRPr/>
          </a:p>
        </p:txBody>
      </p:sp>
      <p:sp>
        <p:nvSpPr>
          <p:cNvPr id="3" name="New Shape"/>
          <p:cNvSpPr>
            <a:spLocks noGrp="1"/>
          </p:cNvSpPr>
          <p:nvPr>
            <p:ph type="body" idx="1"/>
          </p:nvPr>
        </p:nvSpPr>
        <p:spPr>
          <a:xfrm>
            <a:off x="889000" y="5911850"/>
            <a:ext cx="666750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900">
                <a:solidFill>
                  <a:srgbClr val="FFFFFF"/>
                </a:solidFill>
              </a:defRPr>
            </a:lvl1pPr>
          </a:lstStyle>
          <a:p>
            <a:pPr algn="l"/>
            <a:endParaRPr/>
          </a:p>
        </p:txBody>
      </p:sp>
      <p:sp>
        <p:nvSpPr>
          <p:cNvPr id="4" name="New Shape"/>
          <p:cNvSpPr>
            <a:spLocks noGrp="1"/>
          </p:cNvSpPr>
          <p:nvPr>
            <p:ph type="body" idx="2"/>
          </p:nvPr>
        </p:nvSpPr>
        <p:spPr>
          <a:xfrm>
            <a:off x="9963150" y="6299199"/>
            <a:ext cx="1428750" cy="323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2613">
                <a:solidFill>
                  <a:srgbClr val="FFFFFF"/>
                </a:solidFill>
              </a:defRPr>
            </a:lvl1pPr>
          </a:lstStyle>
          <a:p>
            <a:pPr algn="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901699" y="857250"/>
            <a:ext cx="10458450" cy="43053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713">
                <a:solidFill>
                  <a:srgbClr val="FFFFFF"/>
                </a:solidFill>
              </a:defRPr>
            </a:lvl1pPr>
          </a:lstStyle>
          <a:p>
            <a:pPr algn="l"/>
            <a:endParaRPr/>
          </a:p>
        </p:txBody>
      </p:sp>
      <p:sp>
        <p:nvSpPr>
          <p:cNvPr id="3" name="New Shape"/>
          <p:cNvSpPr>
            <a:spLocks noGrp="1"/>
          </p:cNvSpPr>
          <p:nvPr>
            <p:ph type="body" idx="1"/>
          </p:nvPr>
        </p:nvSpPr>
        <p:spPr>
          <a:xfrm>
            <a:off x="889000" y="5911850"/>
            <a:ext cx="666750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900">
                <a:solidFill>
                  <a:srgbClr val="FFFFFF"/>
                </a:solidFill>
              </a:defRPr>
            </a:lvl1pPr>
          </a:lstStyle>
          <a:p>
            <a:pPr algn="l"/>
            <a:endParaRPr/>
          </a:p>
        </p:txBody>
      </p:sp>
      <p:sp>
        <p:nvSpPr>
          <p:cNvPr id="4" name="New Shape"/>
          <p:cNvSpPr>
            <a:spLocks noGrp="1"/>
          </p:cNvSpPr>
          <p:nvPr>
            <p:ph type="body" idx="2"/>
          </p:nvPr>
        </p:nvSpPr>
        <p:spPr>
          <a:xfrm>
            <a:off x="9963150" y="6299199"/>
            <a:ext cx="1428750" cy="323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2613">
                <a:solidFill>
                  <a:srgbClr val="FFFFFF"/>
                </a:solidFill>
              </a:defRPr>
            </a:lvl1pPr>
          </a:lstStyle>
          <a:p>
            <a:pPr algn="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901699" y="857250"/>
            <a:ext cx="10458450" cy="43053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713">
                <a:solidFill>
                  <a:srgbClr val="FFFFFF"/>
                </a:solidFill>
              </a:defRPr>
            </a:lvl1pPr>
          </a:lstStyle>
          <a:p>
            <a:pPr algn="l"/>
            <a:endParaRPr/>
          </a:p>
        </p:txBody>
      </p:sp>
      <p:sp>
        <p:nvSpPr>
          <p:cNvPr id="3" name="New Shape"/>
          <p:cNvSpPr>
            <a:spLocks noGrp="1"/>
          </p:cNvSpPr>
          <p:nvPr>
            <p:ph type="body" idx="1"/>
          </p:nvPr>
        </p:nvSpPr>
        <p:spPr>
          <a:xfrm>
            <a:off x="889000" y="5911850"/>
            <a:ext cx="666750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900">
                <a:solidFill>
                  <a:srgbClr val="FFFFFF"/>
                </a:solidFill>
              </a:defRPr>
            </a:lvl1pPr>
          </a:lstStyle>
          <a:p>
            <a:pPr algn="l"/>
            <a:endParaRPr/>
          </a:p>
        </p:txBody>
      </p:sp>
      <p:sp>
        <p:nvSpPr>
          <p:cNvPr id="4" name="New Shape"/>
          <p:cNvSpPr>
            <a:spLocks noGrp="1"/>
          </p:cNvSpPr>
          <p:nvPr>
            <p:ph type="body" idx="2"/>
          </p:nvPr>
        </p:nvSpPr>
        <p:spPr>
          <a:xfrm>
            <a:off x="9963150" y="6299199"/>
            <a:ext cx="1428750" cy="323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2613">
                <a:solidFill>
                  <a:srgbClr val="FFFFFF"/>
                </a:solidFill>
              </a:defRPr>
            </a:lvl1pPr>
          </a:lstStyle>
          <a:p>
            <a:pPr algn="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31850" y="1962150"/>
            <a:ext cx="10407650" cy="1327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113">
                <a:solidFill>
                  <a:srgbClr val="FFFFFF"/>
                </a:solidFill>
              </a:defRPr>
            </a:lvl1pPr>
          </a:lstStyle>
          <a:p>
            <a:pPr algn="ctr"/>
            <a:endParaRPr/>
          </a:p>
        </p:txBody>
      </p:sp>
      <p:sp>
        <p:nvSpPr>
          <p:cNvPr id="3" name="New Shape"/>
          <p:cNvSpPr>
            <a:spLocks noGrp="1"/>
          </p:cNvSpPr>
          <p:nvPr>
            <p:ph type="body" idx="1"/>
          </p:nvPr>
        </p:nvSpPr>
        <p:spPr>
          <a:xfrm>
            <a:off x="1244600" y="3301999"/>
            <a:ext cx="9702800" cy="7620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4480">
                <a:solidFill>
                  <a:srgbClr val="FFFFFF"/>
                </a:solidFill>
              </a:defRPr>
            </a:lvl1pPr>
          </a:lstStyle>
          <a:p>
            <a:pPr algn="ctr"/>
            <a:endParaRPr/>
          </a:p>
        </p:txBody>
      </p:sp>
      <p:sp>
        <p:nvSpPr>
          <p:cNvPr id="4" name="New Shape"/>
          <p:cNvSpPr>
            <a:spLocks noGrp="1"/>
          </p:cNvSpPr>
          <p:nvPr>
            <p:ph type="body" idx="2"/>
          </p:nvPr>
        </p:nvSpPr>
        <p:spPr>
          <a:xfrm>
            <a:off x="1276350" y="4191000"/>
            <a:ext cx="9639300" cy="400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593">
                <a:solidFill>
                  <a:srgbClr val="FFFFFF"/>
                </a:solidFill>
              </a:defRPr>
            </a:lvl1pPr>
          </a:lstStyle>
          <a:p>
            <a:pPr algn="ctr"/>
            <a:endParaRPr/>
          </a:p>
        </p:txBody>
      </p:sp>
      <p:sp>
        <p:nvSpPr>
          <p:cNvPr id="5" name="New Shape"/>
          <p:cNvSpPr>
            <a:spLocks noGrp="1"/>
          </p:cNvSpPr>
          <p:nvPr>
            <p:ph type="body" idx="3"/>
          </p:nvPr>
        </p:nvSpPr>
        <p:spPr>
          <a:xfrm>
            <a:off x="1193800" y="787399"/>
            <a:ext cx="9804400" cy="4419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8773">
                <a:solidFill>
                  <a:srgbClr val="FFFFFF"/>
                </a:solidFill>
              </a:defRPr>
            </a:lvl1pPr>
          </a:lstStyle>
          <a:p>
            <a:pPr algn="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31850" y="1962150"/>
            <a:ext cx="10407650" cy="1327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113">
                <a:solidFill>
                  <a:srgbClr val="FFFFFF"/>
                </a:solidFill>
              </a:defRPr>
            </a:lvl1pPr>
          </a:lstStyle>
          <a:p>
            <a:pPr algn="ctr"/>
            <a:endParaRPr/>
          </a:p>
        </p:txBody>
      </p:sp>
      <p:sp>
        <p:nvSpPr>
          <p:cNvPr id="3" name="New Shape"/>
          <p:cNvSpPr>
            <a:spLocks noGrp="1"/>
          </p:cNvSpPr>
          <p:nvPr>
            <p:ph type="body" idx="1"/>
          </p:nvPr>
        </p:nvSpPr>
        <p:spPr>
          <a:xfrm>
            <a:off x="1244600" y="3301999"/>
            <a:ext cx="9702800" cy="7620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4480">
                <a:solidFill>
                  <a:srgbClr val="FFFFFF"/>
                </a:solidFill>
              </a:defRPr>
            </a:lvl1pPr>
          </a:lstStyle>
          <a:p>
            <a:pPr algn="ctr"/>
            <a:endParaRPr/>
          </a:p>
        </p:txBody>
      </p:sp>
      <p:sp>
        <p:nvSpPr>
          <p:cNvPr id="4" name="New Shape"/>
          <p:cNvSpPr>
            <a:spLocks noGrp="1"/>
          </p:cNvSpPr>
          <p:nvPr>
            <p:ph type="body" idx="2"/>
          </p:nvPr>
        </p:nvSpPr>
        <p:spPr>
          <a:xfrm>
            <a:off x="1276350" y="4191000"/>
            <a:ext cx="9639300" cy="400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593">
                <a:solidFill>
                  <a:srgbClr val="FFFFFF"/>
                </a:solidFill>
              </a:defRPr>
            </a:lvl1pPr>
          </a:lstStyle>
          <a:p>
            <a:pPr algn="ctr"/>
            <a:endParaRPr/>
          </a:p>
        </p:txBody>
      </p:sp>
      <p:sp>
        <p:nvSpPr>
          <p:cNvPr id="5" name="New Shape"/>
          <p:cNvSpPr>
            <a:spLocks noGrp="1"/>
          </p:cNvSpPr>
          <p:nvPr>
            <p:ph type="body" idx="3"/>
          </p:nvPr>
        </p:nvSpPr>
        <p:spPr>
          <a:xfrm>
            <a:off x="1193800" y="787399"/>
            <a:ext cx="9804400" cy="4419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8773">
                <a:solidFill>
                  <a:srgbClr val="FFFFFF"/>
                </a:solidFill>
              </a:defRPr>
            </a:lvl1pPr>
          </a:lstStyle>
          <a:p>
            <a:pPr algn="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901699" y="857250"/>
            <a:ext cx="10458450" cy="43053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713">
                <a:solidFill>
                  <a:srgbClr val="FFFFFF"/>
                </a:solidFill>
              </a:defRPr>
            </a:lvl1pPr>
          </a:lstStyle>
          <a:p>
            <a:pPr algn="l"/>
            <a:endParaRPr/>
          </a:p>
        </p:txBody>
      </p:sp>
      <p:sp>
        <p:nvSpPr>
          <p:cNvPr id="3" name="New Shape"/>
          <p:cNvSpPr>
            <a:spLocks noGrp="1"/>
          </p:cNvSpPr>
          <p:nvPr>
            <p:ph type="body" idx="1"/>
          </p:nvPr>
        </p:nvSpPr>
        <p:spPr>
          <a:xfrm>
            <a:off x="889000" y="5911850"/>
            <a:ext cx="666750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900">
                <a:solidFill>
                  <a:srgbClr val="FFFFFF"/>
                </a:solidFill>
              </a:defRPr>
            </a:lvl1pPr>
          </a:lstStyle>
          <a:p>
            <a:pPr algn="l"/>
            <a:endParaRPr/>
          </a:p>
        </p:txBody>
      </p:sp>
      <p:sp>
        <p:nvSpPr>
          <p:cNvPr id="4" name="New Shape"/>
          <p:cNvSpPr>
            <a:spLocks noGrp="1"/>
          </p:cNvSpPr>
          <p:nvPr>
            <p:ph type="body" idx="2"/>
          </p:nvPr>
        </p:nvSpPr>
        <p:spPr>
          <a:xfrm>
            <a:off x="9963150" y="6299199"/>
            <a:ext cx="1428750" cy="323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2613">
                <a:solidFill>
                  <a:srgbClr val="FFFFFF"/>
                </a:solidFill>
              </a:defRPr>
            </a:lvl1pPr>
          </a:lstStyle>
          <a:p>
            <a:pPr algn="r"/>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901699" y="857250"/>
            <a:ext cx="10458450" cy="43053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713">
                <a:solidFill>
                  <a:srgbClr val="FFFFFF"/>
                </a:solidFill>
              </a:defRPr>
            </a:lvl1pPr>
          </a:lstStyle>
          <a:p>
            <a:pPr algn="l"/>
            <a:endParaRPr/>
          </a:p>
        </p:txBody>
      </p:sp>
      <p:sp>
        <p:nvSpPr>
          <p:cNvPr id="3" name="New Shape"/>
          <p:cNvSpPr>
            <a:spLocks noGrp="1"/>
          </p:cNvSpPr>
          <p:nvPr>
            <p:ph type="body" idx="1"/>
          </p:nvPr>
        </p:nvSpPr>
        <p:spPr>
          <a:xfrm>
            <a:off x="889000" y="5911850"/>
            <a:ext cx="666750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900">
                <a:solidFill>
                  <a:srgbClr val="FFFFFF"/>
                </a:solidFill>
              </a:defRPr>
            </a:lvl1pPr>
          </a:lstStyle>
          <a:p>
            <a:pPr algn="l"/>
            <a:endParaRPr/>
          </a:p>
        </p:txBody>
      </p:sp>
      <p:sp>
        <p:nvSpPr>
          <p:cNvPr id="4" name="New Shape"/>
          <p:cNvSpPr>
            <a:spLocks noGrp="1"/>
          </p:cNvSpPr>
          <p:nvPr>
            <p:ph type="body" idx="2"/>
          </p:nvPr>
        </p:nvSpPr>
        <p:spPr>
          <a:xfrm>
            <a:off x="9963150" y="6299199"/>
            <a:ext cx="1428750" cy="323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2613">
                <a:solidFill>
                  <a:srgbClr val="FFFFFF"/>
                </a:solidFill>
              </a:defRPr>
            </a:lvl1pPr>
          </a:lstStyle>
          <a:p>
            <a:pPr algn="r"/>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901699" y="857250"/>
            <a:ext cx="10458450" cy="43053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713">
                <a:solidFill>
                  <a:srgbClr val="FFFFFF"/>
                </a:solidFill>
              </a:defRPr>
            </a:lvl1pPr>
          </a:lstStyle>
          <a:p>
            <a:pPr algn="l"/>
            <a:endParaRPr/>
          </a:p>
        </p:txBody>
      </p:sp>
      <p:sp>
        <p:nvSpPr>
          <p:cNvPr id="3" name="New Shape"/>
          <p:cNvSpPr>
            <a:spLocks noGrp="1"/>
          </p:cNvSpPr>
          <p:nvPr>
            <p:ph type="body" idx="1"/>
          </p:nvPr>
        </p:nvSpPr>
        <p:spPr>
          <a:xfrm>
            <a:off x="889000" y="5911850"/>
            <a:ext cx="666750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900">
                <a:solidFill>
                  <a:srgbClr val="FFFFFF"/>
                </a:solidFill>
              </a:defRPr>
            </a:lvl1pPr>
          </a:lstStyle>
          <a:p>
            <a:pPr algn="l"/>
            <a:endParaRPr/>
          </a:p>
        </p:txBody>
      </p:sp>
      <p:sp>
        <p:nvSpPr>
          <p:cNvPr id="4" name="New Shape"/>
          <p:cNvSpPr>
            <a:spLocks noGrp="1"/>
          </p:cNvSpPr>
          <p:nvPr>
            <p:ph type="body" idx="2"/>
          </p:nvPr>
        </p:nvSpPr>
        <p:spPr>
          <a:xfrm>
            <a:off x="9963150" y="6299199"/>
            <a:ext cx="1428750" cy="323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2613">
                <a:solidFill>
                  <a:srgbClr val="FFFFFF"/>
                </a:solidFill>
              </a:defRPr>
            </a:lvl1pPr>
          </a:lstStyle>
          <a:p>
            <a:pPr algn="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31850" y="1962150"/>
            <a:ext cx="10407650" cy="1327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113">
                <a:solidFill>
                  <a:srgbClr val="FFFFFF"/>
                </a:solidFill>
              </a:defRPr>
            </a:lvl1pPr>
          </a:lstStyle>
          <a:p>
            <a:pPr algn="ctr"/>
            <a:endParaRPr/>
          </a:p>
        </p:txBody>
      </p:sp>
      <p:sp>
        <p:nvSpPr>
          <p:cNvPr id="3" name="New Shape"/>
          <p:cNvSpPr>
            <a:spLocks noGrp="1"/>
          </p:cNvSpPr>
          <p:nvPr>
            <p:ph type="body" idx="1"/>
          </p:nvPr>
        </p:nvSpPr>
        <p:spPr>
          <a:xfrm>
            <a:off x="1244600" y="3301999"/>
            <a:ext cx="9702800" cy="7620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4480">
                <a:solidFill>
                  <a:srgbClr val="FFFFFF"/>
                </a:solidFill>
              </a:defRPr>
            </a:lvl1pPr>
          </a:lstStyle>
          <a:p>
            <a:pPr algn="ctr"/>
            <a:endParaRPr/>
          </a:p>
        </p:txBody>
      </p:sp>
      <p:sp>
        <p:nvSpPr>
          <p:cNvPr id="4" name="New Shape"/>
          <p:cNvSpPr>
            <a:spLocks noGrp="1"/>
          </p:cNvSpPr>
          <p:nvPr>
            <p:ph type="body" idx="2"/>
          </p:nvPr>
        </p:nvSpPr>
        <p:spPr>
          <a:xfrm>
            <a:off x="1276350" y="4191000"/>
            <a:ext cx="9639300" cy="400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593">
                <a:solidFill>
                  <a:srgbClr val="FFFFFF"/>
                </a:solidFill>
              </a:defRPr>
            </a:lvl1pPr>
          </a:lstStyle>
          <a:p>
            <a:pPr algn="ctr"/>
            <a:endParaRPr/>
          </a:p>
        </p:txBody>
      </p:sp>
      <p:sp>
        <p:nvSpPr>
          <p:cNvPr id="5" name="New Shape"/>
          <p:cNvSpPr>
            <a:spLocks noGrp="1"/>
          </p:cNvSpPr>
          <p:nvPr>
            <p:ph type="body" idx="3"/>
          </p:nvPr>
        </p:nvSpPr>
        <p:spPr>
          <a:xfrm>
            <a:off x="1193800" y="787399"/>
            <a:ext cx="9804400" cy="4419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8773">
                <a:solidFill>
                  <a:srgbClr val="FFFFFF"/>
                </a:solidFill>
              </a:defRPr>
            </a:lvl1pPr>
          </a:lstStyle>
          <a:p>
            <a:pPr algn="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901699" y="857250"/>
            <a:ext cx="10458450" cy="43053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713">
                <a:solidFill>
                  <a:srgbClr val="FFFFFF"/>
                </a:solidFill>
              </a:defRPr>
            </a:lvl1pPr>
          </a:lstStyle>
          <a:p>
            <a:pPr algn="l"/>
            <a:endParaRPr/>
          </a:p>
        </p:txBody>
      </p:sp>
      <p:sp>
        <p:nvSpPr>
          <p:cNvPr id="3" name="New Shape"/>
          <p:cNvSpPr>
            <a:spLocks noGrp="1"/>
          </p:cNvSpPr>
          <p:nvPr>
            <p:ph type="body" idx="1"/>
          </p:nvPr>
        </p:nvSpPr>
        <p:spPr>
          <a:xfrm>
            <a:off x="889000" y="5911850"/>
            <a:ext cx="666750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900">
                <a:solidFill>
                  <a:srgbClr val="FFFFFF"/>
                </a:solidFill>
              </a:defRPr>
            </a:lvl1pPr>
          </a:lstStyle>
          <a:p>
            <a:pPr algn="l"/>
            <a:endParaRPr/>
          </a:p>
        </p:txBody>
      </p:sp>
      <p:sp>
        <p:nvSpPr>
          <p:cNvPr id="4" name="New Shape"/>
          <p:cNvSpPr>
            <a:spLocks noGrp="1"/>
          </p:cNvSpPr>
          <p:nvPr>
            <p:ph type="body" idx="2"/>
          </p:nvPr>
        </p:nvSpPr>
        <p:spPr>
          <a:xfrm>
            <a:off x="9963150" y="6299199"/>
            <a:ext cx="1428750" cy="323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2613">
                <a:solidFill>
                  <a:srgbClr val="FFFFFF"/>
                </a:solidFill>
              </a:defRPr>
            </a:lvl1pPr>
          </a:lstStyle>
          <a:p>
            <a:pPr algn="r"/>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31850" y="1962150"/>
            <a:ext cx="10407650" cy="1327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113">
                <a:solidFill>
                  <a:srgbClr val="FFFFFF"/>
                </a:solidFill>
              </a:defRPr>
            </a:lvl1pPr>
          </a:lstStyle>
          <a:p>
            <a:pPr algn="ctr"/>
            <a:endParaRPr/>
          </a:p>
        </p:txBody>
      </p:sp>
      <p:sp>
        <p:nvSpPr>
          <p:cNvPr id="3" name="New Shape"/>
          <p:cNvSpPr>
            <a:spLocks noGrp="1"/>
          </p:cNvSpPr>
          <p:nvPr>
            <p:ph type="body" idx="1"/>
          </p:nvPr>
        </p:nvSpPr>
        <p:spPr>
          <a:xfrm>
            <a:off x="1244600" y="3301999"/>
            <a:ext cx="9702800" cy="7620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4480">
                <a:solidFill>
                  <a:srgbClr val="FFFFFF"/>
                </a:solidFill>
              </a:defRPr>
            </a:lvl1pPr>
          </a:lstStyle>
          <a:p>
            <a:pPr algn="ctr"/>
            <a:endParaRPr/>
          </a:p>
        </p:txBody>
      </p:sp>
      <p:sp>
        <p:nvSpPr>
          <p:cNvPr id="4" name="New Shape"/>
          <p:cNvSpPr>
            <a:spLocks noGrp="1"/>
          </p:cNvSpPr>
          <p:nvPr>
            <p:ph type="body" idx="2"/>
          </p:nvPr>
        </p:nvSpPr>
        <p:spPr>
          <a:xfrm>
            <a:off x="1276350" y="4191000"/>
            <a:ext cx="9639300" cy="400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593">
                <a:solidFill>
                  <a:srgbClr val="FFFFFF"/>
                </a:solidFill>
              </a:defRPr>
            </a:lvl1pPr>
          </a:lstStyle>
          <a:p>
            <a:pPr algn="ctr"/>
            <a:endParaRPr/>
          </a:p>
        </p:txBody>
      </p:sp>
      <p:sp>
        <p:nvSpPr>
          <p:cNvPr id="5" name="New Shape"/>
          <p:cNvSpPr>
            <a:spLocks noGrp="1"/>
          </p:cNvSpPr>
          <p:nvPr>
            <p:ph type="body" idx="3"/>
          </p:nvPr>
        </p:nvSpPr>
        <p:spPr>
          <a:xfrm>
            <a:off x="1193800" y="787399"/>
            <a:ext cx="9804400" cy="4419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8773">
                <a:solidFill>
                  <a:srgbClr val="FFFFFF"/>
                </a:solidFill>
              </a:defRPr>
            </a:lvl1pPr>
          </a:lstStyle>
          <a:p>
            <a:pPr algn="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901699" y="857250"/>
            <a:ext cx="10458450" cy="43053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713">
                <a:solidFill>
                  <a:srgbClr val="FFFFFF"/>
                </a:solidFill>
              </a:defRPr>
            </a:lvl1pPr>
          </a:lstStyle>
          <a:p>
            <a:pPr algn="l"/>
            <a:endParaRPr/>
          </a:p>
        </p:txBody>
      </p:sp>
      <p:sp>
        <p:nvSpPr>
          <p:cNvPr id="3" name="New Shape"/>
          <p:cNvSpPr>
            <a:spLocks noGrp="1"/>
          </p:cNvSpPr>
          <p:nvPr>
            <p:ph type="body" idx="1"/>
          </p:nvPr>
        </p:nvSpPr>
        <p:spPr>
          <a:xfrm>
            <a:off x="889000" y="5911850"/>
            <a:ext cx="666750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900">
                <a:solidFill>
                  <a:srgbClr val="FFFFFF"/>
                </a:solidFill>
              </a:defRPr>
            </a:lvl1pPr>
          </a:lstStyle>
          <a:p>
            <a:pPr algn="l"/>
            <a:endParaRPr/>
          </a:p>
        </p:txBody>
      </p:sp>
      <p:sp>
        <p:nvSpPr>
          <p:cNvPr id="4" name="New Shape"/>
          <p:cNvSpPr>
            <a:spLocks noGrp="1"/>
          </p:cNvSpPr>
          <p:nvPr>
            <p:ph type="body" idx="2"/>
          </p:nvPr>
        </p:nvSpPr>
        <p:spPr>
          <a:xfrm>
            <a:off x="9963150" y="6299199"/>
            <a:ext cx="1428750" cy="323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2613">
                <a:solidFill>
                  <a:srgbClr val="FFFFFF"/>
                </a:solidFill>
              </a:defRPr>
            </a:lvl1pPr>
          </a:lstStyle>
          <a:p>
            <a:pPr algn="r"/>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901699" y="857250"/>
            <a:ext cx="10458450" cy="43053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713">
                <a:solidFill>
                  <a:srgbClr val="FFFFFF"/>
                </a:solidFill>
              </a:defRPr>
            </a:lvl1pPr>
          </a:lstStyle>
          <a:p>
            <a:pPr algn="l"/>
            <a:endParaRPr/>
          </a:p>
        </p:txBody>
      </p:sp>
      <p:sp>
        <p:nvSpPr>
          <p:cNvPr id="3" name="New Shape"/>
          <p:cNvSpPr>
            <a:spLocks noGrp="1"/>
          </p:cNvSpPr>
          <p:nvPr>
            <p:ph type="body" idx="1"/>
          </p:nvPr>
        </p:nvSpPr>
        <p:spPr>
          <a:xfrm>
            <a:off x="889000" y="5911850"/>
            <a:ext cx="666750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900">
                <a:solidFill>
                  <a:srgbClr val="FFFFFF"/>
                </a:solidFill>
              </a:defRPr>
            </a:lvl1pPr>
          </a:lstStyle>
          <a:p>
            <a:pPr algn="l"/>
            <a:endParaRPr/>
          </a:p>
        </p:txBody>
      </p:sp>
      <p:sp>
        <p:nvSpPr>
          <p:cNvPr id="4" name="New Shape"/>
          <p:cNvSpPr>
            <a:spLocks noGrp="1"/>
          </p:cNvSpPr>
          <p:nvPr>
            <p:ph type="body" idx="2"/>
          </p:nvPr>
        </p:nvSpPr>
        <p:spPr>
          <a:xfrm>
            <a:off x="9963150" y="6299199"/>
            <a:ext cx="1428750" cy="323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2613">
                <a:solidFill>
                  <a:srgbClr val="FFFFFF"/>
                </a:solidFill>
              </a:defRPr>
            </a:lvl1pPr>
          </a:lstStyle>
          <a:p>
            <a:pPr algn="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31850" y="1962150"/>
            <a:ext cx="10407650" cy="1327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113">
                <a:solidFill>
                  <a:srgbClr val="FFFFFF"/>
                </a:solidFill>
              </a:defRPr>
            </a:lvl1pPr>
          </a:lstStyle>
          <a:p>
            <a:pPr algn="ctr"/>
            <a:endParaRPr/>
          </a:p>
        </p:txBody>
      </p:sp>
      <p:sp>
        <p:nvSpPr>
          <p:cNvPr id="3" name="New Shape"/>
          <p:cNvSpPr>
            <a:spLocks noGrp="1"/>
          </p:cNvSpPr>
          <p:nvPr>
            <p:ph type="body" idx="1"/>
          </p:nvPr>
        </p:nvSpPr>
        <p:spPr>
          <a:xfrm>
            <a:off x="1244600" y="3301999"/>
            <a:ext cx="9702800" cy="7620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4480">
                <a:solidFill>
                  <a:srgbClr val="FFFFFF"/>
                </a:solidFill>
              </a:defRPr>
            </a:lvl1pPr>
          </a:lstStyle>
          <a:p>
            <a:pPr algn="ctr"/>
            <a:endParaRPr/>
          </a:p>
        </p:txBody>
      </p:sp>
      <p:sp>
        <p:nvSpPr>
          <p:cNvPr id="4" name="New Shape"/>
          <p:cNvSpPr>
            <a:spLocks noGrp="1"/>
          </p:cNvSpPr>
          <p:nvPr>
            <p:ph type="body" idx="2"/>
          </p:nvPr>
        </p:nvSpPr>
        <p:spPr>
          <a:xfrm>
            <a:off x="1276350" y="4191000"/>
            <a:ext cx="9639300" cy="400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593">
                <a:solidFill>
                  <a:srgbClr val="FFFFFF"/>
                </a:solidFill>
              </a:defRPr>
            </a:lvl1pPr>
          </a:lstStyle>
          <a:p>
            <a:pPr algn="ctr"/>
            <a:endParaRPr/>
          </a:p>
        </p:txBody>
      </p:sp>
      <p:sp>
        <p:nvSpPr>
          <p:cNvPr id="5" name="New Shape"/>
          <p:cNvSpPr>
            <a:spLocks noGrp="1"/>
          </p:cNvSpPr>
          <p:nvPr>
            <p:ph type="body" idx="3"/>
          </p:nvPr>
        </p:nvSpPr>
        <p:spPr>
          <a:xfrm>
            <a:off x="1193800" y="787399"/>
            <a:ext cx="9804400" cy="4419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8773">
                <a:solidFill>
                  <a:srgbClr val="FFFFFF"/>
                </a:solidFill>
              </a:defRPr>
            </a:lvl1pPr>
          </a:lstStyle>
          <a:p>
            <a:pPr algn="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31850" y="1962150"/>
            <a:ext cx="10407650" cy="1327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113">
                <a:solidFill>
                  <a:srgbClr val="FFFFFF"/>
                </a:solidFill>
              </a:defRPr>
            </a:lvl1pPr>
          </a:lstStyle>
          <a:p>
            <a:pPr algn="ctr"/>
            <a:endParaRPr/>
          </a:p>
        </p:txBody>
      </p:sp>
      <p:sp>
        <p:nvSpPr>
          <p:cNvPr id="3" name="New Shape"/>
          <p:cNvSpPr>
            <a:spLocks noGrp="1"/>
          </p:cNvSpPr>
          <p:nvPr>
            <p:ph type="body" idx="1"/>
          </p:nvPr>
        </p:nvSpPr>
        <p:spPr>
          <a:xfrm>
            <a:off x="1244600" y="3301999"/>
            <a:ext cx="9702800" cy="7620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4480">
                <a:solidFill>
                  <a:srgbClr val="FFFFFF"/>
                </a:solidFill>
              </a:defRPr>
            </a:lvl1pPr>
          </a:lstStyle>
          <a:p>
            <a:pPr algn="ctr"/>
            <a:endParaRPr/>
          </a:p>
        </p:txBody>
      </p:sp>
      <p:sp>
        <p:nvSpPr>
          <p:cNvPr id="4" name="New Shape"/>
          <p:cNvSpPr>
            <a:spLocks noGrp="1"/>
          </p:cNvSpPr>
          <p:nvPr>
            <p:ph type="body" idx="2"/>
          </p:nvPr>
        </p:nvSpPr>
        <p:spPr>
          <a:xfrm>
            <a:off x="1276350" y="4191000"/>
            <a:ext cx="9639300" cy="400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593">
                <a:solidFill>
                  <a:srgbClr val="FFFFFF"/>
                </a:solidFill>
              </a:defRPr>
            </a:lvl1pPr>
          </a:lstStyle>
          <a:p>
            <a:pPr algn="ctr"/>
            <a:endParaRPr/>
          </a:p>
        </p:txBody>
      </p:sp>
      <p:sp>
        <p:nvSpPr>
          <p:cNvPr id="5" name="New Shape"/>
          <p:cNvSpPr>
            <a:spLocks noGrp="1"/>
          </p:cNvSpPr>
          <p:nvPr>
            <p:ph type="body" idx="3"/>
          </p:nvPr>
        </p:nvSpPr>
        <p:spPr>
          <a:xfrm>
            <a:off x="1193800" y="787399"/>
            <a:ext cx="9804400" cy="4419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8773">
                <a:solidFill>
                  <a:srgbClr val="FFFFFF"/>
                </a:solidFill>
              </a:defRPr>
            </a:lvl1pPr>
          </a:lstStyle>
          <a:p>
            <a:pPr algn="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31850" y="1962150"/>
            <a:ext cx="10407650" cy="1327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113">
                <a:solidFill>
                  <a:srgbClr val="FFFFFF"/>
                </a:solidFill>
              </a:defRPr>
            </a:lvl1pPr>
          </a:lstStyle>
          <a:p>
            <a:pPr algn="ctr"/>
            <a:endParaRPr/>
          </a:p>
        </p:txBody>
      </p:sp>
      <p:sp>
        <p:nvSpPr>
          <p:cNvPr id="3" name="New Shape"/>
          <p:cNvSpPr>
            <a:spLocks noGrp="1"/>
          </p:cNvSpPr>
          <p:nvPr>
            <p:ph type="body" idx="1"/>
          </p:nvPr>
        </p:nvSpPr>
        <p:spPr>
          <a:xfrm>
            <a:off x="1244600" y="3301999"/>
            <a:ext cx="9702800" cy="7620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4480">
                <a:solidFill>
                  <a:srgbClr val="FFFFFF"/>
                </a:solidFill>
              </a:defRPr>
            </a:lvl1pPr>
          </a:lstStyle>
          <a:p>
            <a:pPr algn="ctr"/>
            <a:endParaRPr/>
          </a:p>
        </p:txBody>
      </p:sp>
      <p:sp>
        <p:nvSpPr>
          <p:cNvPr id="4" name="New Shape"/>
          <p:cNvSpPr>
            <a:spLocks noGrp="1"/>
          </p:cNvSpPr>
          <p:nvPr>
            <p:ph type="body" idx="2"/>
          </p:nvPr>
        </p:nvSpPr>
        <p:spPr>
          <a:xfrm>
            <a:off x="1276350" y="4191000"/>
            <a:ext cx="9639300" cy="400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593">
                <a:solidFill>
                  <a:srgbClr val="FFFFFF"/>
                </a:solidFill>
              </a:defRPr>
            </a:lvl1pPr>
          </a:lstStyle>
          <a:p>
            <a:pPr algn="ctr"/>
            <a:endParaRPr/>
          </a:p>
        </p:txBody>
      </p:sp>
      <p:sp>
        <p:nvSpPr>
          <p:cNvPr id="5" name="New Shape"/>
          <p:cNvSpPr>
            <a:spLocks noGrp="1"/>
          </p:cNvSpPr>
          <p:nvPr>
            <p:ph type="body" idx="3"/>
          </p:nvPr>
        </p:nvSpPr>
        <p:spPr>
          <a:xfrm>
            <a:off x="1193800" y="787399"/>
            <a:ext cx="9804400" cy="4419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8773">
                <a:solidFill>
                  <a:srgbClr val="FFFFFF"/>
                </a:solidFill>
              </a:defRPr>
            </a:lvl1pPr>
          </a:lstStyle>
          <a:p>
            <a:pPr algn="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31850" y="1962150"/>
            <a:ext cx="10407650" cy="1327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113">
                <a:solidFill>
                  <a:srgbClr val="FFFFFF"/>
                </a:solidFill>
              </a:defRPr>
            </a:lvl1pPr>
          </a:lstStyle>
          <a:p>
            <a:pPr algn="ctr"/>
            <a:endParaRPr/>
          </a:p>
        </p:txBody>
      </p:sp>
      <p:sp>
        <p:nvSpPr>
          <p:cNvPr id="3" name="New Shape"/>
          <p:cNvSpPr>
            <a:spLocks noGrp="1"/>
          </p:cNvSpPr>
          <p:nvPr>
            <p:ph type="body" idx="1"/>
          </p:nvPr>
        </p:nvSpPr>
        <p:spPr>
          <a:xfrm>
            <a:off x="1244600" y="3301999"/>
            <a:ext cx="9702800" cy="7620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4480">
                <a:solidFill>
                  <a:srgbClr val="FFFFFF"/>
                </a:solidFill>
              </a:defRPr>
            </a:lvl1pPr>
          </a:lstStyle>
          <a:p>
            <a:pPr algn="ctr"/>
            <a:endParaRPr/>
          </a:p>
        </p:txBody>
      </p:sp>
      <p:sp>
        <p:nvSpPr>
          <p:cNvPr id="4" name="New Shape"/>
          <p:cNvSpPr>
            <a:spLocks noGrp="1"/>
          </p:cNvSpPr>
          <p:nvPr>
            <p:ph type="body" idx="2"/>
          </p:nvPr>
        </p:nvSpPr>
        <p:spPr>
          <a:xfrm>
            <a:off x="1276350" y="4191000"/>
            <a:ext cx="9639300" cy="400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593">
                <a:solidFill>
                  <a:srgbClr val="FFFFFF"/>
                </a:solidFill>
              </a:defRPr>
            </a:lvl1pPr>
          </a:lstStyle>
          <a:p>
            <a:pPr algn="ctr"/>
            <a:endParaRPr/>
          </a:p>
        </p:txBody>
      </p:sp>
      <p:sp>
        <p:nvSpPr>
          <p:cNvPr id="5" name="New Shape"/>
          <p:cNvSpPr>
            <a:spLocks noGrp="1"/>
          </p:cNvSpPr>
          <p:nvPr>
            <p:ph type="body" idx="3"/>
          </p:nvPr>
        </p:nvSpPr>
        <p:spPr>
          <a:xfrm>
            <a:off x="1193800" y="787399"/>
            <a:ext cx="9804400" cy="4419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8773">
                <a:solidFill>
                  <a:srgbClr val="FFFFFF"/>
                </a:solidFill>
              </a:defRPr>
            </a:lvl1pPr>
          </a:lstStyle>
          <a:p>
            <a:pPr algn="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31850" y="1962150"/>
            <a:ext cx="10407650" cy="1327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113">
                <a:solidFill>
                  <a:srgbClr val="FFFFFF"/>
                </a:solidFill>
              </a:defRPr>
            </a:lvl1pPr>
          </a:lstStyle>
          <a:p>
            <a:pPr algn="ctr"/>
            <a:endParaRPr/>
          </a:p>
        </p:txBody>
      </p:sp>
      <p:sp>
        <p:nvSpPr>
          <p:cNvPr id="3" name="New Shape"/>
          <p:cNvSpPr>
            <a:spLocks noGrp="1"/>
          </p:cNvSpPr>
          <p:nvPr>
            <p:ph type="body" idx="1"/>
          </p:nvPr>
        </p:nvSpPr>
        <p:spPr>
          <a:xfrm>
            <a:off x="1244600" y="3301999"/>
            <a:ext cx="9702800" cy="7620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4480">
                <a:solidFill>
                  <a:srgbClr val="FFFFFF"/>
                </a:solidFill>
              </a:defRPr>
            </a:lvl1pPr>
          </a:lstStyle>
          <a:p>
            <a:pPr algn="ctr"/>
            <a:endParaRPr/>
          </a:p>
        </p:txBody>
      </p:sp>
      <p:sp>
        <p:nvSpPr>
          <p:cNvPr id="4" name="New Shape"/>
          <p:cNvSpPr>
            <a:spLocks noGrp="1"/>
          </p:cNvSpPr>
          <p:nvPr>
            <p:ph type="body" idx="2"/>
          </p:nvPr>
        </p:nvSpPr>
        <p:spPr>
          <a:xfrm>
            <a:off x="1276350" y="4191000"/>
            <a:ext cx="9639300" cy="400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593">
                <a:solidFill>
                  <a:srgbClr val="FFFFFF"/>
                </a:solidFill>
              </a:defRPr>
            </a:lvl1pPr>
          </a:lstStyle>
          <a:p>
            <a:pPr algn="ctr"/>
            <a:endParaRPr/>
          </a:p>
        </p:txBody>
      </p:sp>
      <p:sp>
        <p:nvSpPr>
          <p:cNvPr id="5" name="New Shape"/>
          <p:cNvSpPr>
            <a:spLocks noGrp="1"/>
          </p:cNvSpPr>
          <p:nvPr>
            <p:ph type="body" idx="3"/>
          </p:nvPr>
        </p:nvSpPr>
        <p:spPr>
          <a:xfrm>
            <a:off x="1193800" y="787399"/>
            <a:ext cx="9804400" cy="4419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8773">
                <a:solidFill>
                  <a:srgbClr val="FFFFFF"/>
                </a:solidFill>
              </a:defRPr>
            </a:lvl1pPr>
          </a:lstStyle>
          <a:p>
            <a:pPr algn="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901699" y="857250"/>
            <a:ext cx="10458450" cy="43053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713">
                <a:solidFill>
                  <a:srgbClr val="FFFFFF"/>
                </a:solidFill>
              </a:defRPr>
            </a:lvl1pPr>
          </a:lstStyle>
          <a:p>
            <a:pPr algn="l"/>
            <a:endParaRPr/>
          </a:p>
        </p:txBody>
      </p:sp>
      <p:sp>
        <p:nvSpPr>
          <p:cNvPr id="3" name="New Shape"/>
          <p:cNvSpPr>
            <a:spLocks noGrp="1"/>
          </p:cNvSpPr>
          <p:nvPr>
            <p:ph type="body" idx="1"/>
          </p:nvPr>
        </p:nvSpPr>
        <p:spPr>
          <a:xfrm>
            <a:off x="889000" y="5911850"/>
            <a:ext cx="666750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900">
                <a:solidFill>
                  <a:srgbClr val="FFFFFF"/>
                </a:solidFill>
              </a:defRPr>
            </a:lvl1pPr>
          </a:lstStyle>
          <a:p>
            <a:pPr algn="l"/>
            <a:endParaRPr/>
          </a:p>
        </p:txBody>
      </p:sp>
      <p:sp>
        <p:nvSpPr>
          <p:cNvPr id="4" name="New Shape"/>
          <p:cNvSpPr>
            <a:spLocks noGrp="1"/>
          </p:cNvSpPr>
          <p:nvPr>
            <p:ph type="body" idx="2"/>
          </p:nvPr>
        </p:nvSpPr>
        <p:spPr>
          <a:xfrm>
            <a:off x="9963150" y="6299199"/>
            <a:ext cx="1428750" cy="323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2613">
                <a:solidFill>
                  <a:srgbClr val="FFFFFF"/>
                </a:solidFill>
              </a:defRPr>
            </a:lvl1pPr>
          </a:lstStyle>
          <a:p>
            <a:pPr algn="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901699" y="857250"/>
            <a:ext cx="10458450" cy="43053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713">
                <a:solidFill>
                  <a:srgbClr val="FFFFFF"/>
                </a:solidFill>
              </a:defRPr>
            </a:lvl1pPr>
          </a:lstStyle>
          <a:p>
            <a:pPr algn="l"/>
            <a:endParaRPr/>
          </a:p>
        </p:txBody>
      </p:sp>
      <p:sp>
        <p:nvSpPr>
          <p:cNvPr id="3" name="New Shape"/>
          <p:cNvSpPr>
            <a:spLocks noGrp="1"/>
          </p:cNvSpPr>
          <p:nvPr>
            <p:ph type="body" idx="1"/>
          </p:nvPr>
        </p:nvSpPr>
        <p:spPr>
          <a:xfrm>
            <a:off x="889000" y="5911850"/>
            <a:ext cx="666750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900">
                <a:solidFill>
                  <a:srgbClr val="FFFFFF"/>
                </a:solidFill>
              </a:defRPr>
            </a:lvl1pPr>
          </a:lstStyle>
          <a:p>
            <a:pPr algn="l"/>
            <a:endParaRPr/>
          </a:p>
        </p:txBody>
      </p:sp>
      <p:sp>
        <p:nvSpPr>
          <p:cNvPr id="4" name="New Shape"/>
          <p:cNvSpPr>
            <a:spLocks noGrp="1"/>
          </p:cNvSpPr>
          <p:nvPr>
            <p:ph type="body" idx="2"/>
          </p:nvPr>
        </p:nvSpPr>
        <p:spPr>
          <a:xfrm>
            <a:off x="9963150" y="6299199"/>
            <a:ext cx="1428750" cy="323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2613">
                <a:solidFill>
                  <a:srgbClr val="FFFFFF"/>
                </a:solidFill>
              </a:defRPr>
            </a:lvl1pPr>
          </a:lstStyle>
          <a:p>
            <a:pPr algn="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901699" y="857250"/>
            <a:ext cx="10458450" cy="43053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713">
                <a:solidFill>
                  <a:srgbClr val="FFFFFF"/>
                </a:solidFill>
              </a:defRPr>
            </a:lvl1pPr>
          </a:lstStyle>
          <a:p>
            <a:pPr algn="l"/>
            <a:endParaRPr/>
          </a:p>
        </p:txBody>
      </p:sp>
      <p:sp>
        <p:nvSpPr>
          <p:cNvPr id="3" name="New Shape"/>
          <p:cNvSpPr>
            <a:spLocks noGrp="1"/>
          </p:cNvSpPr>
          <p:nvPr>
            <p:ph type="body" idx="1"/>
          </p:nvPr>
        </p:nvSpPr>
        <p:spPr>
          <a:xfrm>
            <a:off x="889000" y="5911850"/>
            <a:ext cx="666750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900">
                <a:solidFill>
                  <a:srgbClr val="FFFFFF"/>
                </a:solidFill>
              </a:defRPr>
            </a:lvl1pPr>
          </a:lstStyle>
          <a:p>
            <a:pPr algn="l"/>
            <a:endParaRPr/>
          </a:p>
        </p:txBody>
      </p:sp>
      <p:sp>
        <p:nvSpPr>
          <p:cNvPr id="4" name="New Shape"/>
          <p:cNvSpPr>
            <a:spLocks noGrp="1"/>
          </p:cNvSpPr>
          <p:nvPr>
            <p:ph type="body" idx="2"/>
          </p:nvPr>
        </p:nvSpPr>
        <p:spPr>
          <a:xfrm>
            <a:off x="9963150" y="6299199"/>
            <a:ext cx="1428750" cy="323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2613">
                <a:solidFill>
                  <a:srgbClr val="FFFFFF"/>
                </a:solidFill>
              </a:defRPr>
            </a:lvl1pPr>
          </a:lstStyle>
          <a:p>
            <a:pPr algn="r"/>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lide Master">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Lst>
  <p:txStyles>
    <p:titleStyle/>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30.xml"/></Relationships>
</file>

<file path=ppt/slides/_rels/slide31.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31.xml"/></Relationships>
</file>

<file path=ppt/slides/_rels/slide32.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31850" y="1962150"/>
            <a:ext cx="10407650" cy="1327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113">
                <a:solidFill>
                  <a:srgbClr val="FFFFFF"/>
                </a:solidFill>
              </a:defRPr>
            </a:lvl1pPr>
          </a:lstStyle>
          <a:p>
            <a:pPr algn="ctr"/>
            <a:r>
              <a:rPr sz="6113" b="1" dirty="0">
                <a:solidFill>
                  <a:srgbClr val="FFFFFF"/>
                </a:solidFill>
              </a:rPr>
              <a:t>Be Light in the World!</a:t>
            </a:r>
          </a:p>
        </p:txBody>
      </p:sp>
      <p:sp>
        <p:nvSpPr>
          <p:cNvPr id="3" name="New Shape"/>
          <p:cNvSpPr>
            <a:spLocks noGrp="1"/>
          </p:cNvSpPr>
          <p:nvPr>
            <p:ph type="body" idx="1"/>
          </p:nvPr>
        </p:nvSpPr>
        <p:spPr>
          <a:xfrm>
            <a:off x="1244600" y="3301999"/>
            <a:ext cx="9702800" cy="7620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lnSpcReduction="10000"/>
          </a:bodyPr>
          <a:lstStyle>
            <a:lvl1pPr algn="ctr">
              <a:defRPr sz="4480">
                <a:solidFill>
                  <a:srgbClr val="FFFFFF"/>
                </a:solidFill>
              </a:defRPr>
            </a:lvl1pPr>
          </a:lstStyle>
          <a:p>
            <a:pPr algn="ctr"/>
            <a:r>
              <a:rPr lang="en-CA" dirty="0"/>
              <a:t>Matthew 5:12-14</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901699" y="857250"/>
            <a:ext cx="10458450" cy="43053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713">
                <a:solidFill>
                  <a:srgbClr val="FFFFFF"/>
                </a:solidFill>
              </a:defRPr>
            </a:lvl1pPr>
          </a:lstStyle>
          <a:p>
            <a:pPr algn="l"/>
            <a:r>
              <a:rPr sz="4713" b="0">
                <a:solidFill>
                  <a:srgbClr val="FFFFFF"/>
                </a:solidFill>
              </a:rPr>
              <a:t>Pride goes before destruction, and a haughty spirit before a fall.</a:t>
            </a:r>
          </a:p>
        </p:txBody>
      </p:sp>
      <p:sp>
        <p:nvSpPr>
          <p:cNvPr id="3" name="New Shape"/>
          <p:cNvSpPr>
            <a:spLocks noGrp="1"/>
          </p:cNvSpPr>
          <p:nvPr>
            <p:ph type="body" idx="1"/>
          </p:nvPr>
        </p:nvSpPr>
        <p:spPr>
          <a:xfrm>
            <a:off x="889000" y="5911850"/>
            <a:ext cx="666750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900">
                <a:solidFill>
                  <a:srgbClr val="FFFFFF"/>
                </a:solidFill>
              </a:defRPr>
            </a:lvl1pPr>
          </a:lstStyle>
          <a:p>
            <a:pPr algn="l"/>
            <a:r>
              <a:rPr sz="4900" b="0">
                <a:solidFill>
                  <a:srgbClr val="FFFFFF"/>
                </a:solidFill>
              </a:rPr>
              <a:t>Proverbs 16:18</a:t>
            </a:r>
          </a:p>
        </p:txBody>
      </p:sp>
      <p:sp>
        <p:nvSpPr>
          <p:cNvPr id="4" name="New Shape"/>
          <p:cNvSpPr>
            <a:spLocks noGrp="1"/>
          </p:cNvSpPr>
          <p:nvPr>
            <p:ph type="body" idx="2"/>
          </p:nvPr>
        </p:nvSpPr>
        <p:spPr>
          <a:xfrm>
            <a:off x="9963150" y="6299199"/>
            <a:ext cx="1428750" cy="323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2613">
                <a:solidFill>
                  <a:srgbClr val="FFFFFF"/>
                </a:solidFill>
              </a:defRPr>
            </a:lvl1pPr>
          </a:lstStyle>
          <a:p>
            <a:pPr algn="r"/>
            <a:r>
              <a:rPr sz="2613" b="0">
                <a:solidFill>
                  <a:srgbClr val="FFFFFF"/>
                </a:solidFill>
              </a:rPr>
              <a:t>ESV</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901699" y="857250"/>
            <a:ext cx="10458450" cy="43053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713">
                <a:solidFill>
                  <a:srgbClr val="FFFFFF"/>
                </a:solidFill>
              </a:defRPr>
            </a:lvl1pPr>
          </a:lstStyle>
          <a:p>
            <a:pPr algn="l"/>
            <a:r>
              <a:rPr sz="4713" b="0">
                <a:solidFill>
                  <a:srgbClr val="FFFFFF"/>
                </a:solidFill>
              </a:rPr>
              <a:t>Since they thought it foolish to acknowledge God, he abandoned them to their foolish thinking and let them do things that should never be done.</a:t>
            </a:r>
          </a:p>
        </p:txBody>
      </p:sp>
      <p:sp>
        <p:nvSpPr>
          <p:cNvPr id="3" name="New Shape"/>
          <p:cNvSpPr>
            <a:spLocks noGrp="1"/>
          </p:cNvSpPr>
          <p:nvPr>
            <p:ph type="body" idx="1"/>
          </p:nvPr>
        </p:nvSpPr>
        <p:spPr>
          <a:xfrm>
            <a:off x="889000" y="5911850"/>
            <a:ext cx="666750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900">
                <a:solidFill>
                  <a:srgbClr val="FFFFFF"/>
                </a:solidFill>
              </a:defRPr>
            </a:lvl1pPr>
          </a:lstStyle>
          <a:p>
            <a:pPr algn="l"/>
            <a:r>
              <a:rPr sz="4900" b="0">
                <a:solidFill>
                  <a:srgbClr val="FFFFFF"/>
                </a:solidFill>
              </a:rPr>
              <a:t>Romans 1:28</a:t>
            </a:r>
          </a:p>
        </p:txBody>
      </p:sp>
      <p:sp>
        <p:nvSpPr>
          <p:cNvPr id="4" name="New Shape"/>
          <p:cNvSpPr>
            <a:spLocks noGrp="1"/>
          </p:cNvSpPr>
          <p:nvPr>
            <p:ph type="body" idx="2"/>
          </p:nvPr>
        </p:nvSpPr>
        <p:spPr>
          <a:xfrm>
            <a:off x="9963150" y="6299199"/>
            <a:ext cx="1428750" cy="323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2613">
                <a:solidFill>
                  <a:srgbClr val="FFFFFF"/>
                </a:solidFill>
              </a:defRPr>
            </a:lvl1pPr>
          </a:lstStyle>
          <a:p>
            <a:pPr algn="r"/>
            <a:r>
              <a:rPr sz="2613" b="0">
                <a:solidFill>
                  <a:srgbClr val="FFFFFF"/>
                </a:solidFill>
              </a:rPr>
              <a:t>NLT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901699" y="857250"/>
            <a:ext cx="10458450" cy="43053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713">
                <a:solidFill>
                  <a:srgbClr val="FFFFFF"/>
                </a:solidFill>
              </a:defRPr>
            </a:lvl1pPr>
          </a:lstStyle>
          <a:p>
            <a:pPr algn="l"/>
            <a:r>
              <a:rPr sz="4713" b="0">
                <a:solidFill>
                  <a:srgbClr val="FFFFFF"/>
                </a:solidFill>
              </a:rPr>
              <a:t>They were filled with all manner of unrighteousness, evil, covetousness, malice. They are full of envy, murder, strife, deceit, maliciousness. They are gossips,</a:t>
            </a:r>
          </a:p>
        </p:txBody>
      </p:sp>
      <p:sp>
        <p:nvSpPr>
          <p:cNvPr id="3" name="New Shape"/>
          <p:cNvSpPr>
            <a:spLocks noGrp="1"/>
          </p:cNvSpPr>
          <p:nvPr>
            <p:ph type="body" idx="1"/>
          </p:nvPr>
        </p:nvSpPr>
        <p:spPr>
          <a:xfrm>
            <a:off x="889000" y="5911850"/>
            <a:ext cx="666750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900">
                <a:solidFill>
                  <a:srgbClr val="FFFFFF"/>
                </a:solidFill>
              </a:defRPr>
            </a:lvl1pPr>
          </a:lstStyle>
          <a:p>
            <a:pPr algn="l"/>
            <a:r>
              <a:rPr sz="4900" b="0">
                <a:solidFill>
                  <a:srgbClr val="FFFFFF"/>
                </a:solidFill>
              </a:rPr>
              <a:t>Romans 1:29</a:t>
            </a:r>
          </a:p>
        </p:txBody>
      </p:sp>
      <p:sp>
        <p:nvSpPr>
          <p:cNvPr id="4" name="New Shape"/>
          <p:cNvSpPr>
            <a:spLocks noGrp="1"/>
          </p:cNvSpPr>
          <p:nvPr>
            <p:ph type="body" idx="2"/>
          </p:nvPr>
        </p:nvSpPr>
        <p:spPr>
          <a:xfrm>
            <a:off x="9963150" y="6299199"/>
            <a:ext cx="1428750" cy="323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2613">
                <a:solidFill>
                  <a:srgbClr val="FFFFFF"/>
                </a:solidFill>
              </a:defRPr>
            </a:lvl1pPr>
          </a:lstStyle>
          <a:p>
            <a:pPr algn="r"/>
            <a:r>
              <a:rPr sz="2613" b="0">
                <a:solidFill>
                  <a:srgbClr val="FFFFFF"/>
                </a:solidFill>
              </a:rPr>
              <a:t>ESV</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901699" y="857250"/>
            <a:ext cx="10458450" cy="43053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713">
                <a:solidFill>
                  <a:srgbClr val="FFFFFF"/>
                </a:solidFill>
              </a:defRPr>
            </a:lvl1pPr>
          </a:lstStyle>
          <a:p>
            <a:pPr algn="l"/>
            <a:r>
              <a:rPr sz="4713" b="0">
                <a:solidFill>
                  <a:srgbClr val="FFFFFF"/>
                </a:solidFill>
              </a:rPr>
              <a:t>slanderers, haters of God, insolent, haughty, boastful, inventors of evil, disobedient to parents, foolish, faithless, heartless, ruthless.</a:t>
            </a:r>
          </a:p>
        </p:txBody>
      </p:sp>
      <p:sp>
        <p:nvSpPr>
          <p:cNvPr id="3" name="New Shape"/>
          <p:cNvSpPr>
            <a:spLocks noGrp="1"/>
          </p:cNvSpPr>
          <p:nvPr>
            <p:ph type="body" idx="1"/>
          </p:nvPr>
        </p:nvSpPr>
        <p:spPr>
          <a:xfrm>
            <a:off x="889000" y="5911850"/>
            <a:ext cx="666750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900">
                <a:solidFill>
                  <a:srgbClr val="FFFFFF"/>
                </a:solidFill>
              </a:defRPr>
            </a:lvl1pPr>
          </a:lstStyle>
          <a:p>
            <a:pPr algn="l"/>
            <a:r>
              <a:rPr sz="4900" b="0">
                <a:solidFill>
                  <a:srgbClr val="FFFFFF"/>
                </a:solidFill>
              </a:rPr>
              <a:t>Romans 1:30–31</a:t>
            </a:r>
          </a:p>
        </p:txBody>
      </p:sp>
      <p:sp>
        <p:nvSpPr>
          <p:cNvPr id="4" name="New Shape"/>
          <p:cNvSpPr>
            <a:spLocks noGrp="1"/>
          </p:cNvSpPr>
          <p:nvPr>
            <p:ph type="body" idx="2"/>
          </p:nvPr>
        </p:nvSpPr>
        <p:spPr>
          <a:xfrm>
            <a:off x="9963150" y="6299199"/>
            <a:ext cx="1428750" cy="323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2613">
                <a:solidFill>
                  <a:srgbClr val="FFFFFF"/>
                </a:solidFill>
              </a:defRPr>
            </a:lvl1pPr>
          </a:lstStyle>
          <a:p>
            <a:pPr algn="r"/>
            <a:r>
              <a:rPr sz="2613" b="0">
                <a:solidFill>
                  <a:srgbClr val="FFFFFF"/>
                </a:solidFill>
              </a:rPr>
              <a:t>ESV</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901699" y="857250"/>
            <a:ext cx="10458450" cy="43053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713">
                <a:solidFill>
                  <a:srgbClr val="FFFFFF"/>
                </a:solidFill>
              </a:defRPr>
            </a:lvl1pPr>
          </a:lstStyle>
          <a:p>
            <a:pPr algn="l"/>
            <a:r>
              <a:rPr sz="4713" b="0">
                <a:solidFill>
                  <a:srgbClr val="FFFFFF"/>
                </a:solidFill>
              </a:rPr>
              <a:t>Claiming to be wise, they became fools, and exchanged the glory of the immortal God for images resembling mortal man and birds and animals and creeping things.</a:t>
            </a:r>
          </a:p>
        </p:txBody>
      </p:sp>
      <p:sp>
        <p:nvSpPr>
          <p:cNvPr id="3" name="New Shape"/>
          <p:cNvSpPr>
            <a:spLocks noGrp="1"/>
          </p:cNvSpPr>
          <p:nvPr>
            <p:ph type="body" idx="1"/>
          </p:nvPr>
        </p:nvSpPr>
        <p:spPr>
          <a:xfrm>
            <a:off x="889000" y="5911850"/>
            <a:ext cx="666750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900">
                <a:solidFill>
                  <a:srgbClr val="FFFFFF"/>
                </a:solidFill>
              </a:defRPr>
            </a:lvl1pPr>
          </a:lstStyle>
          <a:p>
            <a:pPr algn="l"/>
            <a:r>
              <a:rPr sz="4900" b="0">
                <a:solidFill>
                  <a:srgbClr val="FFFFFF"/>
                </a:solidFill>
              </a:rPr>
              <a:t>Romans 1:22–23</a:t>
            </a:r>
          </a:p>
        </p:txBody>
      </p:sp>
      <p:sp>
        <p:nvSpPr>
          <p:cNvPr id="4" name="New Shape"/>
          <p:cNvSpPr>
            <a:spLocks noGrp="1"/>
          </p:cNvSpPr>
          <p:nvPr>
            <p:ph type="body" idx="2"/>
          </p:nvPr>
        </p:nvSpPr>
        <p:spPr>
          <a:xfrm>
            <a:off x="9963150" y="6299199"/>
            <a:ext cx="1428750" cy="323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2613">
                <a:solidFill>
                  <a:srgbClr val="FFFFFF"/>
                </a:solidFill>
              </a:defRPr>
            </a:lvl1pPr>
          </a:lstStyle>
          <a:p>
            <a:pPr algn="r"/>
            <a:r>
              <a:rPr sz="2613" b="0">
                <a:solidFill>
                  <a:srgbClr val="FFFFFF"/>
                </a:solidFill>
              </a:rPr>
              <a:t>ESV</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93800" y="787399"/>
            <a:ext cx="9804400" cy="4419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8773">
                <a:solidFill>
                  <a:srgbClr val="FFFFFF"/>
                </a:solidFill>
              </a:defRPr>
            </a:lvl1pPr>
          </a:lstStyle>
          <a:p>
            <a:pPr algn="l"/>
            <a:r>
              <a:rPr sz="4400" b="0" dirty="0">
                <a:solidFill>
                  <a:srgbClr val="FFFFFF"/>
                </a:solidFill>
              </a:rPr>
              <a:t>We are the Light of the world (Matthew 5:14)</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93800" y="787399"/>
            <a:ext cx="9804400" cy="4419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8773">
                <a:solidFill>
                  <a:srgbClr val="FFFFFF"/>
                </a:solidFill>
              </a:defRPr>
            </a:lvl1pPr>
          </a:lstStyle>
          <a:p>
            <a:pPr algn="l"/>
            <a:r>
              <a:rPr sz="4400" b="0" dirty="0">
                <a:solidFill>
                  <a:srgbClr val="FFFFFF"/>
                </a:solidFill>
              </a:rPr>
              <a:t>The implication: the world is in a state of darkness.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901699" y="857250"/>
            <a:ext cx="10458450" cy="43053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713">
                <a:solidFill>
                  <a:srgbClr val="FFFFFF"/>
                </a:solidFill>
              </a:defRPr>
            </a:lvl1pPr>
          </a:lstStyle>
          <a:p>
            <a:pPr algn="l"/>
            <a:r>
              <a:rPr sz="4713" b="0">
                <a:solidFill>
                  <a:srgbClr val="FFFFFF"/>
                </a:solidFill>
              </a:rPr>
              <a:t>Students are not greater than their teacher. But the student who is fully trained will become like the teacher.</a:t>
            </a:r>
          </a:p>
        </p:txBody>
      </p:sp>
      <p:sp>
        <p:nvSpPr>
          <p:cNvPr id="3" name="New Shape"/>
          <p:cNvSpPr>
            <a:spLocks noGrp="1"/>
          </p:cNvSpPr>
          <p:nvPr>
            <p:ph type="body" idx="1"/>
          </p:nvPr>
        </p:nvSpPr>
        <p:spPr>
          <a:xfrm>
            <a:off x="889000" y="5911850"/>
            <a:ext cx="666750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900">
                <a:solidFill>
                  <a:srgbClr val="FFFFFF"/>
                </a:solidFill>
              </a:defRPr>
            </a:lvl1pPr>
          </a:lstStyle>
          <a:p>
            <a:pPr algn="l"/>
            <a:r>
              <a:rPr sz="4900" b="0">
                <a:solidFill>
                  <a:srgbClr val="FFFFFF"/>
                </a:solidFill>
              </a:rPr>
              <a:t>Luke 6:40</a:t>
            </a:r>
          </a:p>
        </p:txBody>
      </p:sp>
      <p:sp>
        <p:nvSpPr>
          <p:cNvPr id="4" name="New Shape"/>
          <p:cNvSpPr>
            <a:spLocks noGrp="1"/>
          </p:cNvSpPr>
          <p:nvPr>
            <p:ph type="body" idx="2"/>
          </p:nvPr>
        </p:nvSpPr>
        <p:spPr>
          <a:xfrm>
            <a:off x="9963150" y="6299199"/>
            <a:ext cx="1428750" cy="323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2613">
                <a:solidFill>
                  <a:srgbClr val="FFFFFF"/>
                </a:solidFill>
              </a:defRPr>
            </a:lvl1pPr>
          </a:lstStyle>
          <a:p>
            <a:pPr algn="r"/>
            <a:r>
              <a:rPr sz="2613" b="0">
                <a:solidFill>
                  <a:srgbClr val="FFFFFF"/>
                </a:solidFill>
              </a:rPr>
              <a:t>NLT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93800" y="787399"/>
            <a:ext cx="9804400" cy="4419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8773">
                <a:solidFill>
                  <a:srgbClr val="FFFFFF"/>
                </a:solidFill>
              </a:defRPr>
            </a:lvl1pPr>
          </a:lstStyle>
          <a:p>
            <a:pPr algn="l"/>
            <a:r>
              <a:rPr sz="4400" b="0" dirty="0">
                <a:solidFill>
                  <a:srgbClr val="FFFFFF"/>
                </a:solidFill>
              </a:rPr>
              <a:t>The Apostle Paul to the Ephesians calls us to be “imitators of God” as His beloved children (Eph 5:1-2; 1 Cor 11:1).</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901699" y="857250"/>
            <a:ext cx="10458450" cy="43053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713">
                <a:solidFill>
                  <a:srgbClr val="FFFFFF"/>
                </a:solidFill>
              </a:defRPr>
            </a:lvl1pPr>
          </a:lstStyle>
          <a:p>
            <a:pPr algn="l"/>
            <a:r>
              <a:rPr sz="4713" b="0">
                <a:solidFill>
                  <a:srgbClr val="FFFFFF"/>
                </a:solidFill>
              </a:rPr>
              <a:t>And I will ask the Father, and he will give you another Helper, to be with you forever, even the Spirit of truth, whom the world cannot receive, because it neither sees him nor knows him. You know him, for he dwells with you and will be in you.</a:t>
            </a:r>
          </a:p>
        </p:txBody>
      </p:sp>
      <p:sp>
        <p:nvSpPr>
          <p:cNvPr id="3" name="New Shape"/>
          <p:cNvSpPr>
            <a:spLocks noGrp="1"/>
          </p:cNvSpPr>
          <p:nvPr>
            <p:ph type="body" idx="1"/>
          </p:nvPr>
        </p:nvSpPr>
        <p:spPr>
          <a:xfrm>
            <a:off x="889000" y="5911850"/>
            <a:ext cx="666750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900">
                <a:solidFill>
                  <a:srgbClr val="FFFFFF"/>
                </a:solidFill>
              </a:defRPr>
            </a:lvl1pPr>
          </a:lstStyle>
          <a:p>
            <a:pPr algn="l"/>
            <a:r>
              <a:rPr sz="4900" b="0">
                <a:solidFill>
                  <a:srgbClr val="FFFFFF"/>
                </a:solidFill>
              </a:rPr>
              <a:t>John 14:16–17</a:t>
            </a:r>
          </a:p>
        </p:txBody>
      </p:sp>
      <p:sp>
        <p:nvSpPr>
          <p:cNvPr id="4" name="New Shape"/>
          <p:cNvSpPr>
            <a:spLocks noGrp="1"/>
          </p:cNvSpPr>
          <p:nvPr>
            <p:ph type="body" idx="2"/>
          </p:nvPr>
        </p:nvSpPr>
        <p:spPr>
          <a:xfrm>
            <a:off x="9963150" y="6299199"/>
            <a:ext cx="1428750" cy="323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2613">
                <a:solidFill>
                  <a:srgbClr val="FFFFFF"/>
                </a:solidFill>
              </a:defRPr>
            </a:lvl1pPr>
          </a:lstStyle>
          <a:p>
            <a:pPr algn="r"/>
            <a:r>
              <a:rPr sz="2613" b="0">
                <a:solidFill>
                  <a:srgbClr val="FFFFFF"/>
                </a:solidFill>
              </a:rPr>
              <a:t>ESV</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901699" y="857250"/>
            <a:ext cx="10458450" cy="43053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713">
                <a:solidFill>
                  <a:srgbClr val="FFFFFF"/>
                </a:solidFill>
              </a:defRPr>
            </a:lvl1pPr>
          </a:lstStyle>
          <a:p>
            <a:pPr algn="l"/>
            <a:r>
              <a:rPr sz="4713" b="0">
                <a:solidFill>
                  <a:srgbClr val="FFFFFF"/>
                </a:solidFill>
              </a:rPr>
              <a:t>“You are the light of the world. A city set on a hill cannot be hidden. Nor do people light a lamp and put it under a basket, but on a stand, and it gives light to all in the house.</a:t>
            </a:r>
          </a:p>
        </p:txBody>
      </p:sp>
      <p:sp>
        <p:nvSpPr>
          <p:cNvPr id="3" name="New Shape"/>
          <p:cNvSpPr>
            <a:spLocks noGrp="1"/>
          </p:cNvSpPr>
          <p:nvPr>
            <p:ph type="body" idx="1"/>
          </p:nvPr>
        </p:nvSpPr>
        <p:spPr>
          <a:xfrm>
            <a:off x="889000" y="5911850"/>
            <a:ext cx="666750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900">
                <a:solidFill>
                  <a:srgbClr val="FFFFFF"/>
                </a:solidFill>
              </a:defRPr>
            </a:lvl1pPr>
          </a:lstStyle>
          <a:p>
            <a:pPr algn="l"/>
            <a:r>
              <a:rPr sz="4900" b="0">
                <a:solidFill>
                  <a:srgbClr val="FFFFFF"/>
                </a:solidFill>
              </a:rPr>
              <a:t>Matthew 5:14–15</a:t>
            </a:r>
          </a:p>
        </p:txBody>
      </p:sp>
      <p:sp>
        <p:nvSpPr>
          <p:cNvPr id="4" name="New Shape"/>
          <p:cNvSpPr>
            <a:spLocks noGrp="1"/>
          </p:cNvSpPr>
          <p:nvPr>
            <p:ph type="body" idx="2"/>
          </p:nvPr>
        </p:nvSpPr>
        <p:spPr>
          <a:xfrm>
            <a:off x="9963150" y="6299199"/>
            <a:ext cx="1428750" cy="323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2613">
                <a:solidFill>
                  <a:srgbClr val="FFFFFF"/>
                </a:solidFill>
              </a:defRPr>
            </a:lvl1pPr>
          </a:lstStyle>
          <a:p>
            <a:pPr algn="r"/>
            <a:r>
              <a:rPr sz="2613" b="0">
                <a:solidFill>
                  <a:srgbClr val="FFFFFF"/>
                </a:solidFill>
              </a:rPr>
              <a:t>ESV</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901699" y="857250"/>
            <a:ext cx="10458450" cy="43053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713">
                <a:solidFill>
                  <a:srgbClr val="FFFFFF"/>
                </a:solidFill>
              </a:defRPr>
            </a:lvl1pPr>
          </a:lstStyle>
          <a:p>
            <a:pPr algn="l"/>
            <a:r>
              <a:rPr sz="4713" b="0">
                <a:solidFill>
                  <a:srgbClr val="FFFFFF"/>
                </a:solidFill>
              </a:rPr>
              <a:t>Do you not know that you are God’s temple and that God’s Spirit dwells in you?</a:t>
            </a:r>
          </a:p>
        </p:txBody>
      </p:sp>
      <p:sp>
        <p:nvSpPr>
          <p:cNvPr id="3" name="New Shape"/>
          <p:cNvSpPr>
            <a:spLocks noGrp="1"/>
          </p:cNvSpPr>
          <p:nvPr>
            <p:ph type="body" idx="1"/>
          </p:nvPr>
        </p:nvSpPr>
        <p:spPr>
          <a:xfrm>
            <a:off x="889000" y="5911850"/>
            <a:ext cx="666750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900">
                <a:solidFill>
                  <a:srgbClr val="FFFFFF"/>
                </a:solidFill>
              </a:defRPr>
            </a:lvl1pPr>
          </a:lstStyle>
          <a:p>
            <a:pPr algn="l"/>
            <a:r>
              <a:rPr sz="4900" b="0">
                <a:solidFill>
                  <a:srgbClr val="FFFFFF"/>
                </a:solidFill>
              </a:rPr>
              <a:t>1 Corinthians 3:16</a:t>
            </a:r>
          </a:p>
        </p:txBody>
      </p:sp>
      <p:sp>
        <p:nvSpPr>
          <p:cNvPr id="4" name="New Shape"/>
          <p:cNvSpPr>
            <a:spLocks noGrp="1"/>
          </p:cNvSpPr>
          <p:nvPr>
            <p:ph type="body" idx="2"/>
          </p:nvPr>
        </p:nvSpPr>
        <p:spPr>
          <a:xfrm>
            <a:off x="9963150" y="6299199"/>
            <a:ext cx="1428750" cy="323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2613">
                <a:solidFill>
                  <a:srgbClr val="FFFFFF"/>
                </a:solidFill>
              </a:defRPr>
            </a:lvl1pPr>
          </a:lstStyle>
          <a:p>
            <a:pPr algn="r"/>
            <a:r>
              <a:rPr sz="2613" b="0">
                <a:solidFill>
                  <a:srgbClr val="FFFFFF"/>
                </a:solidFill>
              </a:rPr>
              <a:t>ESV</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901699" y="857250"/>
            <a:ext cx="10458450" cy="43053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713">
                <a:solidFill>
                  <a:srgbClr val="FFFFFF"/>
                </a:solidFill>
              </a:defRPr>
            </a:lvl1pPr>
          </a:lstStyle>
          <a:p>
            <a:pPr algn="l"/>
            <a:r>
              <a:rPr sz="4713" b="0">
                <a:solidFill>
                  <a:srgbClr val="FFFFFF"/>
                </a:solidFill>
              </a:rPr>
              <a:t>You, however, are not in the flesh but in the Spirit, if in fact the Spirit of God dwells in you. Anyone who does not have the Spirit of Christ does not belong to him. But if Christ is in you, although the body is dead because of sin, the Spirit is life because of righteousness.</a:t>
            </a:r>
          </a:p>
        </p:txBody>
      </p:sp>
      <p:sp>
        <p:nvSpPr>
          <p:cNvPr id="3" name="New Shape"/>
          <p:cNvSpPr>
            <a:spLocks noGrp="1"/>
          </p:cNvSpPr>
          <p:nvPr>
            <p:ph type="body" idx="1"/>
          </p:nvPr>
        </p:nvSpPr>
        <p:spPr>
          <a:xfrm>
            <a:off x="889000" y="5911850"/>
            <a:ext cx="666750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900">
                <a:solidFill>
                  <a:srgbClr val="FFFFFF"/>
                </a:solidFill>
              </a:defRPr>
            </a:lvl1pPr>
          </a:lstStyle>
          <a:p>
            <a:pPr algn="l"/>
            <a:r>
              <a:rPr sz="4900" b="0">
                <a:solidFill>
                  <a:srgbClr val="FFFFFF"/>
                </a:solidFill>
              </a:rPr>
              <a:t>Romans 8:9–10</a:t>
            </a:r>
          </a:p>
        </p:txBody>
      </p:sp>
      <p:sp>
        <p:nvSpPr>
          <p:cNvPr id="4" name="New Shape"/>
          <p:cNvSpPr>
            <a:spLocks noGrp="1"/>
          </p:cNvSpPr>
          <p:nvPr>
            <p:ph type="body" idx="2"/>
          </p:nvPr>
        </p:nvSpPr>
        <p:spPr>
          <a:xfrm>
            <a:off x="9963150" y="6299199"/>
            <a:ext cx="1428750" cy="323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2613">
                <a:solidFill>
                  <a:srgbClr val="FFFFFF"/>
                </a:solidFill>
              </a:defRPr>
            </a:lvl1pPr>
          </a:lstStyle>
          <a:p>
            <a:pPr algn="r"/>
            <a:r>
              <a:rPr sz="2613" b="0">
                <a:solidFill>
                  <a:srgbClr val="FFFFFF"/>
                </a:solidFill>
              </a:rPr>
              <a:t>ESV</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93800" y="787399"/>
            <a:ext cx="9804400" cy="4419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8773">
                <a:solidFill>
                  <a:srgbClr val="FFFFFF"/>
                </a:solidFill>
              </a:defRPr>
            </a:lvl1pPr>
          </a:lstStyle>
          <a:p>
            <a:pPr algn="l"/>
            <a:r>
              <a:rPr sz="4400" b="0" dirty="0">
                <a:solidFill>
                  <a:srgbClr val="FFFFFF"/>
                </a:solidFill>
              </a:rPr>
              <a:t>Why are we called to be the light of the world?</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93800" y="787399"/>
            <a:ext cx="9804400" cy="4419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8773">
                <a:solidFill>
                  <a:srgbClr val="FFFFFF"/>
                </a:solidFill>
              </a:defRPr>
            </a:lvl1pPr>
          </a:lstStyle>
          <a:p>
            <a:pPr algn="l"/>
            <a:r>
              <a:rPr sz="4400" b="0" dirty="0">
                <a:solidFill>
                  <a:srgbClr val="FFFFFF"/>
                </a:solidFill>
              </a:rPr>
              <a:t>Without the Light of Christ, men are incapable of overcoming the consequences of sin and death.</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901699" y="857250"/>
            <a:ext cx="10458450" cy="43053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713">
                <a:solidFill>
                  <a:srgbClr val="FFFFFF"/>
                </a:solidFill>
              </a:defRPr>
            </a:lvl1pPr>
          </a:lstStyle>
          <a:p>
            <a:pPr algn="l"/>
            <a:r>
              <a:rPr sz="4713" b="0">
                <a:solidFill>
                  <a:srgbClr val="FFFFFF"/>
                </a:solidFill>
              </a:rPr>
              <a:t>And the judgment is based on this fact: God’s light came into the world, but people loved the darkness more than the light, for their actions were evil.</a:t>
            </a:r>
          </a:p>
        </p:txBody>
      </p:sp>
      <p:sp>
        <p:nvSpPr>
          <p:cNvPr id="3" name="New Shape"/>
          <p:cNvSpPr>
            <a:spLocks noGrp="1"/>
          </p:cNvSpPr>
          <p:nvPr>
            <p:ph type="body" idx="1"/>
          </p:nvPr>
        </p:nvSpPr>
        <p:spPr>
          <a:xfrm>
            <a:off x="889000" y="5911850"/>
            <a:ext cx="666750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900">
                <a:solidFill>
                  <a:srgbClr val="FFFFFF"/>
                </a:solidFill>
              </a:defRPr>
            </a:lvl1pPr>
          </a:lstStyle>
          <a:p>
            <a:pPr algn="l"/>
            <a:r>
              <a:rPr sz="4900" b="0">
                <a:solidFill>
                  <a:srgbClr val="FFFFFF"/>
                </a:solidFill>
              </a:rPr>
              <a:t>John 3:19</a:t>
            </a:r>
          </a:p>
        </p:txBody>
      </p:sp>
      <p:sp>
        <p:nvSpPr>
          <p:cNvPr id="4" name="New Shape"/>
          <p:cNvSpPr>
            <a:spLocks noGrp="1"/>
          </p:cNvSpPr>
          <p:nvPr>
            <p:ph type="body" idx="2"/>
          </p:nvPr>
        </p:nvSpPr>
        <p:spPr>
          <a:xfrm>
            <a:off x="9963150" y="6299199"/>
            <a:ext cx="1428750" cy="323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2613">
                <a:solidFill>
                  <a:srgbClr val="FFFFFF"/>
                </a:solidFill>
              </a:defRPr>
            </a:lvl1pPr>
          </a:lstStyle>
          <a:p>
            <a:pPr algn="r"/>
            <a:r>
              <a:rPr sz="2613" b="0">
                <a:solidFill>
                  <a:srgbClr val="FFFFFF"/>
                </a:solidFill>
              </a:rPr>
              <a:t>NLT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901699" y="857250"/>
            <a:ext cx="10458450" cy="43053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713">
                <a:solidFill>
                  <a:srgbClr val="FFFFFF"/>
                </a:solidFill>
              </a:defRPr>
            </a:lvl1pPr>
          </a:lstStyle>
          <a:p>
            <a:pPr algn="l"/>
            <a:r>
              <a:rPr sz="4713" b="0">
                <a:solidFill>
                  <a:srgbClr val="FFFFFF"/>
                </a:solidFill>
              </a:rPr>
              <a:t>Again Jesus spoke to them, saying, “I am the light of the world. Whoever follows me will not walk in darkness, but will have the light of life.”</a:t>
            </a:r>
          </a:p>
        </p:txBody>
      </p:sp>
      <p:sp>
        <p:nvSpPr>
          <p:cNvPr id="3" name="New Shape"/>
          <p:cNvSpPr>
            <a:spLocks noGrp="1"/>
          </p:cNvSpPr>
          <p:nvPr>
            <p:ph type="body" idx="1"/>
          </p:nvPr>
        </p:nvSpPr>
        <p:spPr>
          <a:xfrm>
            <a:off x="889000" y="5911850"/>
            <a:ext cx="666750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900">
                <a:solidFill>
                  <a:srgbClr val="FFFFFF"/>
                </a:solidFill>
              </a:defRPr>
            </a:lvl1pPr>
          </a:lstStyle>
          <a:p>
            <a:pPr algn="l"/>
            <a:r>
              <a:rPr sz="4900" b="0">
                <a:solidFill>
                  <a:srgbClr val="FFFFFF"/>
                </a:solidFill>
              </a:rPr>
              <a:t>John 8:12</a:t>
            </a:r>
          </a:p>
        </p:txBody>
      </p:sp>
      <p:sp>
        <p:nvSpPr>
          <p:cNvPr id="4" name="New Shape"/>
          <p:cNvSpPr>
            <a:spLocks noGrp="1"/>
          </p:cNvSpPr>
          <p:nvPr>
            <p:ph type="body" idx="2"/>
          </p:nvPr>
        </p:nvSpPr>
        <p:spPr>
          <a:xfrm>
            <a:off x="9963150" y="6299199"/>
            <a:ext cx="1428750" cy="323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2613">
                <a:solidFill>
                  <a:srgbClr val="FFFFFF"/>
                </a:solidFill>
              </a:defRPr>
            </a:lvl1pPr>
          </a:lstStyle>
          <a:p>
            <a:pPr algn="r"/>
            <a:r>
              <a:rPr sz="2613" b="0">
                <a:solidFill>
                  <a:srgbClr val="FFFFFF"/>
                </a:solidFill>
              </a:rPr>
              <a:t>ESV</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901699" y="857250"/>
            <a:ext cx="10458450" cy="43053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713">
                <a:solidFill>
                  <a:srgbClr val="FFFFFF"/>
                </a:solidFill>
              </a:defRPr>
            </a:lvl1pPr>
          </a:lstStyle>
          <a:p>
            <a:pPr algn="l"/>
            <a:r>
              <a:rPr sz="4713" b="0">
                <a:solidFill>
                  <a:srgbClr val="FFFFFF"/>
                </a:solidFill>
              </a:rPr>
              <a:t>I have come into the world as light, so that whoever believes in me may not remain in darkness.</a:t>
            </a:r>
          </a:p>
        </p:txBody>
      </p:sp>
      <p:sp>
        <p:nvSpPr>
          <p:cNvPr id="3" name="New Shape"/>
          <p:cNvSpPr>
            <a:spLocks noGrp="1"/>
          </p:cNvSpPr>
          <p:nvPr>
            <p:ph type="body" idx="1"/>
          </p:nvPr>
        </p:nvSpPr>
        <p:spPr>
          <a:xfrm>
            <a:off x="889000" y="5911850"/>
            <a:ext cx="666750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900">
                <a:solidFill>
                  <a:srgbClr val="FFFFFF"/>
                </a:solidFill>
              </a:defRPr>
            </a:lvl1pPr>
          </a:lstStyle>
          <a:p>
            <a:pPr algn="l"/>
            <a:r>
              <a:rPr sz="4900" b="0">
                <a:solidFill>
                  <a:srgbClr val="FFFFFF"/>
                </a:solidFill>
              </a:rPr>
              <a:t>John 12:46</a:t>
            </a:r>
          </a:p>
        </p:txBody>
      </p:sp>
      <p:sp>
        <p:nvSpPr>
          <p:cNvPr id="4" name="New Shape"/>
          <p:cNvSpPr>
            <a:spLocks noGrp="1"/>
          </p:cNvSpPr>
          <p:nvPr>
            <p:ph type="body" idx="2"/>
          </p:nvPr>
        </p:nvSpPr>
        <p:spPr>
          <a:xfrm>
            <a:off x="9963150" y="6299199"/>
            <a:ext cx="1428750" cy="323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2613">
                <a:solidFill>
                  <a:srgbClr val="FFFFFF"/>
                </a:solidFill>
              </a:defRPr>
            </a:lvl1pPr>
          </a:lstStyle>
          <a:p>
            <a:pPr algn="r"/>
            <a:r>
              <a:rPr sz="2613" b="0">
                <a:solidFill>
                  <a:srgbClr val="FFFFFF"/>
                </a:solidFill>
              </a:rPr>
              <a:t>ESV</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93800" y="787399"/>
            <a:ext cx="9804400" cy="4419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8773">
                <a:solidFill>
                  <a:srgbClr val="FFFFFF"/>
                </a:solidFill>
              </a:defRPr>
            </a:lvl1pPr>
          </a:lstStyle>
          <a:p>
            <a:pPr algn="l"/>
            <a:r>
              <a:rPr sz="4400" b="0" dirty="0">
                <a:solidFill>
                  <a:srgbClr val="FFFFFF"/>
                </a:solidFill>
              </a:rPr>
              <a:t>Only as I walk in the Light, can I be light in the world</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901699" y="857250"/>
            <a:ext cx="10458450" cy="43053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713">
                <a:solidFill>
                  <a:srgbClr val="FFFFFF"/>
                </a:solidFill>
              </a:defRPr>
            </a:lvl1pPr>
          </a:lstStyle>
          <a:p>
            <a:pPr algn="l"/>
            <a:r>
              <a:rPr sz="4713" b="0">
                <a:solidFill>
                  <a:srgbClr val="FFFFFF"/>
                </a:solidFill>
              </a:rPr>
              <a:t>The natural person does not accept the things of the Spirit of God, for they are folly to him, and he is not able to understand them because they are spiritually discerned.</a:t>
            </a:r>
          </a:p>
        </p:txBody>
      </p:sp>
      <p:sp>
        <p:nvSpPr>
          <p:cNvPr id="3" name="New Shape"/>
          <p:cNvSpPr>
            <a:spLocks noGrp="1"/>
          </p:cNvSpPr>
          <p:nvPr>
            <p:ph type="body" idx="1"/>
          </p:nvPr>
        </p:nvSpPr>
        <p:spPr>
          <a:xfrm>
            <a:off x="889000" y="5911850"/>
            <a:ext cx="666750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900">
                <a:solidFill>
                  <a:srgbClr val="FFFFFF"/>
                </a:solidFill>
              </a:defRPr>
            </a:lvl1pPr>
          </a:lstStyle>
          <a:p>
            <a:pPr algn="l"/>
            <a:r>
              <a:rPr sz="4900" b="0">
                <a:solidFill>
                  <a:srgbClr val="FFFFFF"/>
                </a:solidFill>
              </a:rPr>
              <a:t>1 Corinthians 2:14</a:t>
            </a:r>
          </a:p>
        </p:txBody>
      </p:sp>
      <p:sp>
        <p:nvSpPr>
          <p:cNvPr id="4" name="New Shape"/>
          <p:cNvSpPr>
            <a:spLocks noGrp="1"/>
          </p:cNvSpPr>
          <p:nvPr>
            <p:ph type="body" idx="2"/>
          </p:nvPr>
        </p:nvSpPr>
        <p:spPr>
          <a:xfrm>
            <a:off x="9963150" y="6299199"/>
            <a:ext cx="1428750" cy="323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2613">
                <a:solidFill>
                  <a:srgbClr val="FFFFFF"/>
                </a:solidFill>
              </a:defRPr>
            </a:lvl1pPr>
          </a:lstStyle>
          <a:p>
            <a:pPr algn="r"/>
            <a:r>
              <a:rPr sz="2613" b="0">
                <a:solidFill>
                  <a:srgbClr val="FFFFFF"/>
                </a:solidFill>
              </a:rPr>
              <a:t>ESV</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93800" y="787399"/>
            <a:ext cx="9804400" cy="4419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8773">
                <a:solidFill>
                  <a:srgbClr val="FFFFFF"/>
                </a:solidFill>
              </a:defRPr>
            </a:lvl1pPr>
          </a:lstStyle>
          <a:p>
            <a:pPr algn="l"/>
            <a:r>
              <a:rPr sz="4400" b="0" dirty="0">
                <a:solidFill>
                  <a:srgbClr val="FFFFFF"/>
                </a:solidFill>
              </a:rPr>
              <a:t>You are the light of the world because of your relationship with Christ and only because of that fact.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901699" y="857250"/>
            <a:ext cx="10458450" cy="43053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713">
                <a:solidFill>
                  <a:srgbClr val="FFFFFF"/>
                </a:solidFill>
              </a:defRPr>
            </a:lvl1pPr>
          </a:lstStyle>
          <a:p>
            <a:pPr algn="l"/>
            <a:r>
              <a:rPr sz="4713" b="0">
                <a:solidFill>
                  <a:srgbClr val="FFFFFF"/>
                </a:solidFill>
              </a:rPr>
              <a:t>In the same way, let your light shine before others, so that they may see your good works and give glory to your Father who is in heaven.</a:t>
            </a:r>
          </a:p>
        </p:txBody>
      </p:sp>
      <p:sp>
        <p:nvSpPr>
          <p:cNvPr id="3" name="New Shape"/>
          <p:cNvSpPr>
            <a:spLocks noGrp="1"/>
          </p:cNvSpPr>
          <p:nvPr>
            <p:ph type="body" idx="1"/>
          </p:nvPr>
        </p:nvSpPr>
        <p:spPr>
          <a:xfrm>
            <a:off x="889000" y="5911850"/>
            <a:ext cx="666750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900">
                <a:solidFill>
                  <a:srgbClr val="FFFFFF"/>
                </a:solidFill>
              </a:defRPr>
            </a:lvl1pPr>
          </a:lstStyle>
          <a:p>
            <a:pPr algn="l"/>
            <a:r>
              <a:rPr sz="4900" b="0">
                <a:solidFill>
                  <a:srgbClr val="FFFFFF"/>
                </a:solidFill>
              </a:rPr>
              <a:t>Matthew 5:16</a:t>
            </a:r>
          </a:p>
        </p:txBody>
      </p:sp>
      <p:sp>
        <p:nvSpPr>
          <p:cNvPr id="4" name="New Shape"/>
          <p:cNvSpPr>
            <a:spLocks noGrp="1"/>
          </p:cNvSpPr>
          <p:nvPr>
            <p:ph type="body" idx="2"/>
          </p:nvPr>
        </p:nvSpPr>
        <p:spPr>
          <a:xfrm>
            <a:off x="9963150" y="6299199"/>
            <a:ext cx="1428750" cy="323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2613">
                <a:solidFill>
                  <a:srgbClr val="FFFFFF"/>
                </a:solidFill>
              </a:defRPr>
            </a:lvl1pPr>
          </a:lstStyle>
          <a:p>
            <a:pPr algn="r"/>
            <a:r>
              <a:rPr sz="2613" b="0">
                <a:solidFill>
                  <a:srgbClr val="FFFFFF"/>
                </a:solidFill>
              </a:rPr>
              <a:t>ESV</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901699" y="857250"/>
            <a:ext cx="10458450" cy="43053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713">
                <a:solidFill>
                  <a:srgbClr val="FFFFFF"/>
                </a:solidFill>
              </a:defRPr>
            </a:lvl1pPr>
          </a:lstStyle>
          <a:p>
            <a:pPr algn="l"/>
            <a:r>
              <a:rPr sz="4713" b="0">
                <a:solidFill>
                  <a:srgbClr val="FFFFFF"/>
                </a:solidFill>
              </a:rPr>
              <a:t>Jesus answered him, “If anyone loves me, he will keep my word, and my Father will love him, and we will come to him and make our home with him.</a:t>
            </a:r>
          </a:p>
        </p:txBody>
      </p:sp>
      <p:sp>
        <p:nvSpPr>
          <p:cNvPr id="3" name="New Shape"/>
          <p:cNvSpPr>
            <a:spLocks noGrp="1"/>
          </p:cNvSpPr>
          <p:nvPr>
            <p:ph type="body" idx="1"/>
          </p:nvPr>
        </p:nvSpPr>
        <p:spPr>
          <a:xfrm>
            <a:off x="889000" y="5911850"/>
            <a:ext cx="666750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900">
                <a:solidFill>
                  <a:srgbClr val="FFFFFF"/>
                </a:solidFill>
              </a:defRPr>
            </a:lvl1pPr>
          </a:lstStyle>
          <a:p>
            <a:pPr algn="l"/>
            <a:r>
              <a:rPr sz="4900" b="0">
                <a:solidFill>
                  <a:srgbClr val="FFFFFF"/>
                </a:solidFill>
              </a:rPr>
              <a:t>John 14:23</a:t>
            </a:r>
          </a:p>
        </p:txBody>
      </p:sp>
      <p:sp>
        <p:nvSpPr>
          <p:cNvPr id="4" name="New Shape"/>
          <p:cNvSpPr>
            <a:spLocks noGrp="1"/>
          </p:cNvSpPr>
          <p:nvPr>
            <p:ph type="body" idx="2"/>
          </p:nvPr>
        </p:nvSpPr>
        <p:spPr>
          <a:xfrm>
            <a:off x="9963150" y="6299199"/>
            <a:ext cx="1428750" cy="323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2613">
                <a:solidFill>
                  <a:srgbClr val="FFFFFF"/>
                </a:solidFill>
              </a:defRPr>
            </a:lvl1pPr>
          </a:lstStyle>
          <a:p>
            <a:pPr algn="r"/>
            <a:r>
              <a:rPr sz="2613" b="0">
                <a:solidFill>
                  <a:srgbClr val="FFFFFF"/>
                </a:solidFill>
              </a:rPr>
              <a:t>ESV</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93800" y="787399"/>
            <a:ext cx="9804400" cy="4419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8773">
                <a:solidFill>
                  <a:srgbClr val="FFFFFF"/>
                </a:solidFill>
              </a:defRPr>
            </a:lvl1pPr>
          </a:lstStyle>
          <a:p>
            <a:pPr algn="l"/>
            <a:r>
              <a:rPr sz="4400" b="0" dirty="0">
                <a:solidFill>
                  <a:srgbClr val="FFFFFF"/>
                </a:solidFill>
              </a:rPr>
              <a:t>Because the Christian needs to know who He is to be first, before He does what he or she is to do.</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93800" y="787399"/>
            <a:ext cx="9804400" cy="4419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8773">
                <a:solidFill>
                  <a:srgbClr val="FFFFFF"/>
                </a:solidFill>
              </a:defRPr>
            </a:lvl1pPr>
          </a:lstStyle>
          <a:p>
            <a:pPr algn="l"/>
            <a:r>
              <a:rPr sz="4400" b="0" dirty="0">
                <a:solidFill>
                  <a:srgbClr val="FFFFFF"/>
                </a:solidFill>
              </a:rPr>
              <a:t>Our lives should reflect the reality of Christ first, before we even open our mouths to speak the reality of Christ to others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93800" y="787399"/>
            <a:ext cx="9804400" cy="4419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8773">
                <a:solidFill>
                  <a:srgbClr val="FFFFFF"/>
                </a:solidFill>
              </a:defRPr>
            </a:lvl1pPr>
          </a:lstStyle>
          <a:p>
            <a:pPr algn="l"/>
            <a:r>
              <a:rPr sz="8773" b="0">
                <a:solidFill>
                  <a:srgbClr val="FFFFFF"/>
                </a:solidFill>
              </a:rPr>
              <a:t>What was the Enlightenment?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93800" y="787399"/>
            <a:ext cx="9804400" cy="4419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8773">
                <a:solidFill>
                  <a:srgbClr val="FFFFFF"/>
                </a:solidFill>
              </a:defRPr>
            </a:lvl1pPr>
          </a:lstStyle>
          <a:p>
            <a:pPr algn="l"/>
            <a:r>
              <a:rPr sz="8773" b="0">
                <a:solidFill>
                  <a:srgbClr val="FFFFFF"/>
                </a:solidFill>
              </a:rPr>
              <a:t>Central Component of the Enlightenment Thought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93800" y="787399"/>
            <a:ext cx="9804400" cy="4419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8773">
                <a:solidFill>
                  <a:srgbClr val="FFFFFF"/>
                </a:solidFill>
              </a:defRPr>
            </a:lvl1pPr>
          </a:lstStyle>
          <a:p>
            <a:pPr algn="l"/>
            <a:r>
              <a:rPr sz="8773" b="0">
                <a:solidFill>
                  <a:srgbClr val="FFFFFF"/>
                </a:solidFill>
              </a:rPr>
              <a:t>The Essential Challenge to Christian Theology</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901699" y="857250"/>
            <a:ext cx="10458450" cy="43053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713">
                <a:solidFill>
                  <a:srgbClr val="FFFFFF"/>
                </a:solidFill>
              </a:defRPr>
            </a:lvl1pPr>
          </a:lstStyle>
          <a:p>
            <a:pPr algn="l"/>
            <a:r>
              <a:rPr sz="4713" b="0">
                <a:solidFill>
                  <a:srgbClr val="FFFFFF"/>
                </a:solidFill>
              </a:rPr>
              <a:t>About food offered to idols: We know that “we all have knowledge.” Knowledge inflates with pride, but love builds up. If anyone thinks he knows anything, he does not yet know it as he ought to know it.</a:t>
            </a:r>
          </a:p>
        </p:txBody>
      </p:sp>
      <p:sp>
        <p:nvSpPr>
          <p:cNvPr id="3" name="New Shape"/>
          <p:cNvSpPr>
            <a:spLocks noGrp="1"/>
          </p:cNvSpPr>
          <p:nvPr>
            <p:ph type="body" idx="1"/>
          </p:nvPr>
        </p:nvSpPr>
        <p:spPr>
          <a:xfrm>
            <a:off x="889000" y="5911850"/>
            <a:ext cx="666750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900">
                <a:solidFill>
                  <a:srgbClr val="FFFFFF"/>
                </a:solidFill>
              </a:defRPr>
            </a:lvl1pPr>
          </a:lstStyle>
          <a:p>
            <a:pPr algn="l"/>
            <a:r>
              <a:rPr sz="4900" b="0">
                <a:solidFill>
                  <a:srgbClr val="FFFFFF"/>
                </a:solidFill>
              </a:rPr>
              <a:t>1 Corinthians 8:1–2</a:t>
            </a:r>
          </a:p>
        </p:txBody>
      </p:sp>
      <p:sp>
        <p:nvSpPr>
          <p:cNvPr id="4" name="New Shape"/>
          <p:cNvSpPr>
            <a:spLocks noGrp="1"/>
          </p:cNvSpPr>
          <p:nvPr>
            <p:ph type="body" idx="2"/>
          </p:nvPr>
        </p:nvSpPr>
        <p:spPr>
          <a:xfrm>
            <a:off x="9963150" y="6299199"/>
            <a:ext cx="1428750" cy="323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2613">
                <a:solidFill>
                  <a:srgbClr val="FFFFFF"/>
                </a:solidFill>
              </a:defRPr>
            </a:lvl1pPr>
          </a:lstStyle>
          <a:p>
            <a:pPr algn="r"/>
            <a:r>
              <a:rPr sz="2613" b="0">
                <a:solidFill>
                  <a:srgbClr val="FFFFFF"/>
                </a:solidFill>
              </a:rPr>
              <a:t>HCSB</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901699" y="857250"/>
            <a:ext cx="10458450" cy="43053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713">
                <a:solidFill>
                  <a:srgbClr val="FFFFFF"/>
                </a:solidFill>
              </a:defRPr>
            </a:lvl1pPr>
          </a:lstStyle>
          <a:p>
            <a:pPr algn="l"/>
            <a:r>
              <a:rPr sz="4713" b="0">
                <a:solidFill>
                  <a:srgbClr val="FFFFFF"/>
                </a:solidFill>
              </a:rPr>
              <a:t>Do you see a man who is wise in his own eyes? There is more hope for a fool than for him.</a:t>
            </a:r>
          </a:p>
        </p:txBody>
      </p:sp>
      <p:sp>
        <p:nvSpPr>
          <p:cNvPr id="3" name="New Shape"/>
          <p:cNvSpPr>
            <a:spLocks noGrp="1"/>
          </p:cNvSpPr>
          <p:nvPr>
            <p:ph type="body" idx="1"/>
          </p:nvPr>
        </p:nvSpPr>
        <p:spPr>
          <a:xfrm>
            <a:off x="889000" y="5911850"/>
            <a:ext cx="666750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900">
                <a:solidFill>
                  <a:srgbClr val="FFFFFF"/>
                </a:solidFill>
              </a:defRPr>
            </a:lvl1pPr>
          </a:lstStyle>
          <a:p>
            <a:pPr algn="l"/>
            <a:r>
              <a:rPr sz="4900" b="0">
                <a:solidFill>
                  <a:srgbClr val="FFFFFF"/>
                </a:solidFill>
              </a:rPr>
              <a:t>Proverbs 26:12</a:t>
            </a:r>
          </a:p>
        </p:txBody>
      </p:sp>
      <p:sp>
        <p:nvSpPr>
          <p:cNvPr id="4" name="New Shape"/>
          <p:cNvSpPr>
            <a:spLocks noGrp="1"/>
          </p:cNvSpPr>
          <p:nvPr>
            <p:ph type="body" idx="2"/>
          </p:nvPr>
        </p:nvSpPr>
        <p:spPr>
          <a:xfrm>
            <a:off x="9963150" y="6299199"/>
            <a:ext cx="1428750" cy="323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2613">
                <a:solidFill>
                  <a:srgbClr val="FFFFFF"/>
                </a:solidFill>
              </a:defRPr>
            </a:lvl1pPr>
          </a:lstStyle>
          <a:p>
            <a:pPr algn="r"/>
            <a:r>
              <a:rPr sz="2613" b="0">
                <a:solidFill>
                  <a:srgbClr val="FFFFFF"/>
                </a:solidFill>
              </a:rPr>
              <a:t>ESV</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901699" y="857250"/>
            <a:ext cx="10458450" cy="43053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713">
                <a:solidFill>
                  <a:srgbClr val="FFFFFF"/>
                </a:solidFill>
              </a:defRPr>
            </a:lvl1pPr>
          </a:lstStyle>
          <a:p>
            <a:pPr algn="l"/>
            <a:r>
              <a:rPr sz="4713" b="0">
                <a:solidFill>
                  <a:srgbClr val="FFFFFF"/>
                </a:solidFill>
              </a:rPr>
              <a:t>Be not wise in your own eyes; fear the Lord, and turn away from evil.</a:t>
            </a:r>
          </a:p>
        </p:txBody>
      </p:sp>
      <p:sp>
        <p:nvSpPr>
          <p:cNvPr id="3" name="New Shape"/>
          <p:cNvSpPr>
            <a:spLocks noGrp="1"/>
          </p:cNvSpPr>
          <p:nvPr>
            <p:ph type="body" idx="1"/>
          </p:nvPr>
        </p:nvSpPr>
        <p:spPr>
          <a:xfrm>
            <a:off x="889000" y="5911850"/>
            <a:ext cx="666750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900">
                <a:solidFill>
                  <a:srgbClr val="FFFFFF"/>
                </a:solidFill>
              </a:defRPr>
            </a:lvl1pPr>
          </a:lstStyle>
          <a:p>
            <a:pPr algn="l"/>
            <a:r>
              <a:rPr sz="4900" b="0">
                <a:solidFill>
                  <a:srgbClr val="FFFFFF"/>
                </a:solidFill>
              </a:rPr>
              <a:t>Proverbs 3:7</a:t>
            </a:r>
          </a:p>
        </p:txBody>
      </p:sp>
      <p:sp>
        <p:nvSpPr>
          <p:cNvPr id="4" name="New Shape"/>
          <p:cNvSpPr>
            <a:spLocks noGrp="1"/>
          </p:cNvSpPr>
          <p:nvPr>
            <p:ph type="body" idx="2"/>
          </p:nvPr>
        </p:nvSpPr>
        <p:spPr>
          <a:xfrm>
            <a:off x="9963150" y="6299199"/>
            <a:ext cx="1428750" cy="323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2613">
                <a:solidFill>
                  <a:srgbClr val="FFFFFF"/>
                </a:solidFill>
              </a:defRPr>
            </a:lvl1pPr>
          </a:lstStyle>
          <a:p>
            <a:pPr algn="r"/>
            <a:r>
              <a:rPr sz="2613" b="0">
                <a:solidFill>
                  <a:srgbClr val="FFFFFF"/>
                </a:solidFill>
              </a:rPr>
              <a:t>ESV</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
        <a:ea typeface=""/>
        <a:cs typeface=""/>
      </a:majorFont>
      <a:minorFont>
        <a:latin typeface=""/>
        <a:ea typeface=""/>
        <a:cs typeface=""/>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noFill/>
        <a:pattFill/>
        <a:grpFill/>
      </a:fillStyleLst>
      <a:lnStyleLst>
        <a:ln w="9525" cap="flat" cmpd="sng" algn="ctr">
          <a:solidFill>
            <a:schemeClr val="phClr">
              <a:shade val="95000"/>
              <a:satMod val="105000"/>
            </a:schemeClr>
          </a:solidFill>
          <a:prstDash val="solid"/>
        </a:ln>
        <a:ln w="9525" cap="flat" cmpd="sng" algn="ctr">
          <a:solidFill>
            <a:schemeClr val="phClr">
              <a:shade val="95000"/>
              <a:satMod val="105000"/>
            </a:schemeClr>
          </a:solidFill>
          <a:prstDash val="solid"/>
        </a:ln>
        <a:ln w="9525" cap="flat" cmpd="sng" algn="ctr">
          <a:solidFill>
            <a:schemeClr val="phClr">
              <a:shade val="95000"/>
              <a:satMod val="105000"/>
            </a:scheme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0000" dir="5400000" rotWithShape="0">
              <a:srgbClr val="000000">
                <a:alpha val="38000"/>
              </a:srgbClr>
            </a:outerShdw>
          </a:effectLst>
        </a:effectStyle>
        <a:effectStyle>
          <a:effectLst>
            <a:outerShdw blurRad="40000" dist="20000" dir="5400000" rotWithShape="0">
              <a:srgbClr val="000000">
                <a:alpha val="38000"/>
              </a:srgbClr>
            </a:outerShdw>
          </a:effectLst>
        </a:effectStyle>
      </a:effectStyleLst>
      <a:bgFillStyleLst>
        <a:solidFill>
          <a:schemeClr val="phClr"/>
        </a:solidFill>
        <a:gradFill>
          <a:gsLst>
            <a:gs pos="0">
              <a:schemeClr val="phClr">
                <a:tint val="50000"/>
                <a:satMod val="300000"/>
              </a:schemeClr>
            </a:gs>
            <a:gs pos="0">
              <a:schemeClr val="phClr">
                <a:tint val="50000"/>
                <a:satMod val="300000"/>
              </a:schemeClr>
            </a:gs>
            <a:gs pos="0">
              <a:schemeClr val="phClr">
                <a:tint val="50000"/>
                <a:satMod val="300000"/>
              </a:schemeClr>
            </a:gs>
          </a:gsLst>
          <a:lin ang="16200000" scaled="1"/>
        </a:gradFill>
        <a:gradFill>
          <a:gsLst>
            <a:gs pos="0">
              <a:schemeClr val="phClr">
                <a:tint val="50000"/>
                <a:satMod val="300000"/>
              </a:schemeClr>
            </a:gs>
            <a:gs pos="0">
              <a:schemeClr val="phClr">
                <a:tint val="50000"/>
                <a:satMod val="300000"/>
              </a:schemeClr>
            </a:gs>
          </a:gsLst>
          <a:lin ang="16200000" scaled="1"/>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861</Words>
  <Application>Microsoft Macintosh PowerPoint</Application>
  <PresentationFormat>Widescreen</PresentationFormat>
  <Paragraphs>71</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Shannon Whitehouse</cp:lastModifiedBy>
  <cp:revision>1</cp:revision>
  <dcterms:modified xsi:type="dcterms:W3CDTF">2026-05-10T16:22:41Z</dcterms:modified>
</cp:coreProperties>
</file>