
<file path=[Content_Types].xml><?xml version="1.0" encoding="utf-8"?>
<Types xmlns="http://schemas.openxmlformats.org/package/2006/content-types">
  <Default Extension="bmp" ContentType="image/bmp"/>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Lst>
  <p:sldSz cx="12192000" cy="6858000"/>
  <p:notesSz cx="12192000" cy="6858000"/>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32"/>
  </p:normalViewPr>
  <p:slideViewPr>
    <p:cSldViewPr snapToGrid="0">
      <p:cViewPr varScale="1">
        <p:scale>
          <a:sx n="106" d="100"/>
          <a:sy n="106" d="100"/>
        </p:scale>
        <p:origin x="184"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bmp"/><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31850" y="1962150"/>
            <a:ext cx="10407650" cy="1327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113">
                <a:solidFill>
                  <a:srgbClr val="FFFFFF"/>
                </a:solidFill>
              </a:defRPr>
            </a:lvl1pPr>
          </a:lstStyle>
          <a:p>
            <a:pPr algn="ctr"/>
            <a:endParaRPr/>
          </a:p>
        </p:txBody>
      </p:sp>
      <p:sp>
        <p:nvSpPr>
          <p:cNvPr id="3" name="New Shape"/>
          <p:cNvSpPr>
            <a:spLocks noGrp="1"/>
          </p:cNvSpPr>
          <p:nvPr>
            <p:ph type="body" idx="1"/>
          </p:nvPr>
        </p:nvSpPr>
        <p:spPr>
          <a:xfrm>
            <a:off x="1244600" y="3301999"/>
            <a:ext cx="9702800" cy="762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4480">
                <a:solidFill>
                  <a:srgbClr val="FFFFFF"/>
                </a:solidFill>
              </a:defRPr>
            </a:lvl1pPr>
          </a:lstStyle>
          <a:p>
            <a:pPr algn="ctr"/>
            <a:endParaRPr/>
          </a:p>
        </p:txBody>
      </p:sp>
      <p:sp>
        <p:nvSpPr>
          <p:cNvPr id="4" name="New Shape"/>
          <p:cNvSpPr>
            <a:spLocks noGrp="1"/>
          </p:cNvSpPr>
          <p:nvPr>
            <p:ph type="body" idx="2"/>
          </p:nvPr>
        </p:nvSpPr>
        <p:spPr>
          <a:xfrm>
            <a:off x="1276350" y="4191000"/>
            <a:ext cx="9639300" cy="400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593">
                <a:solidFill>
                  <a:srgbClr val="FFFFFF"/>
                </a:solidFill>
              </a:defRPr>
            </a:lvl1pP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01699" y="857250"/>
            <a:ext cx="10458450" cy="4305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FFFFFF"/>
                </a:solidFill>
              </a:defRPr>
            </a:lvl1pPr>
          </a:lstStyle>
          <a:p>
            <a:pPr algn="l"/>
            <a:endParaRPr/>
          </a:p>
        </p:txBody>
      </p:sp>
      <p:sp>
        <p:nvSpPr>
          <p:cNvPr id="3" name="New Shape"/>
          <p:cNvSpPr>
            <a:spLocks noGrp="1"/>
          </p:cNvSpPr>
          <p:nvPr>
            <p:ph type="body" idx="1"/>
          </p:nvPr>
        </p:nvSpPr>
        <p:spPr>
          <a:xfrm>
            <a:off x="889000" y="5911850"/>
            <a:ext cx="666750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FFFFFF"/>
                </a:solidFill>
              </a:defRPr>
            </a:lvl1pPr>
          </a:lstStyle>
          <a:p>
            <a:pPr algn="l"/>
            <a:endParaRPr/>
          </a:p>
        </p:txBody>
      </p:sp>
      <p:sp>
        <p:nvSpPr>
          <p:cNvPr id="4" name="New Shape"/>
          <p:cNvSpPr>
            <a:spLocks noGrp="1"/>
          </p:cNvSpPr>
          <p:nvPr>
            <p:ph type="body" idx="2"/>
          </p:nvPr>
        </p:nvSpPr>
        <p:spPr>
          <a:xfrm>
            <a:off x="9963150" y="6299199"/>
            <a:ext cx="1428750" cy="323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2613">
                <a:solidFill>
                  <a:srgbClr val="FFFFFF"/>
                </a:solidFill>
              </a:defRPr>
            </a:lvl1pPr>
          </a:lstStyle>
          <a:p>
            <a:pPr algn="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01699" y="857250"/>
            <a:ext cx="10458450" cy="4305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FFFFFF"/>
                </a:solidFill>
              </a:defRPr>
            </a:lvl1pPr>
          </a:lstStyle>
          <a:p>
            <a:pPr algn="l"/>
            <a:endParaRPr/>
          </a:p>
        </p:txBody>
      </p:sp>
      <p:sp>
        <p:nvSpPr>
          <p:cNvPr id="3" name="New Shape"/>
          <p:cNvSpPr>
            <a:spLocks noGrp="1"/>
          </p:cNvSpPr>
          <p:nvPr>
            <p:ph type="body" idx="1"/>
          </p:nvPr>
        </p:nvSpPr>
        <p:spPr>
          <a:xfrm>
            <a:off x="889000" y="5911850"/>
            <a:ext cx="666750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FFFFFF"/>
                </a:solidFill>
              </a:defRPr>
            </a:lvl1pPr>
          </a:lstStyle>
          <a:p>
            <a:pPr algn="l"/>
            <a:endParaRPr/>
          </a:p>
        </p:txBody>
      </p:sp>
      <p:sp>
        <p:nvSpPr>
          <p:cNvPr id="4" name="New Shape"/>
          <p:cNvSpPr>
            <a:spLocks noGrp="1"/>
          </p:cNvSpPr>
          <p:nvPr>
            <p:ph type="body" idx="2"/>
          </p:nvPr>
        </p:nvSpPr>
        <p:spPr>
          <a:xfrm>
            <a:off x="9963150" y="6299199"/>
            <a:ext cx="1428750" cy="323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2613">
                <a:solidFill>
                  <a:srgbClr val="FFFFFF"/>
                </a:solidFill>
              </a:defRPr>
            </a:lvl1pPr>
          </a:lstStyle>
          <a:p>
            <a:pPr algn="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01699" y="857250"/>
            <a:ext cx="10458450" cy="4305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FFFFFF"/>
                </a:solidFill>
              </a:defRPr>
            </a:lvl1pPr>
          </a:lstStyle>
          <a:p>
            <a:pPr algn="l"/>
            <a:endParaRPr/>
          </a:p>
        </p:txBody>
      </p:sp>
      <p:sp>
        <p:nvSpPr>
          <p:cNvPr id="3" name="New Shape"/>
          <p:cNvSpPr>
            <a:spLocks noGrp="1"/>
          </p:cNvSpPr>
          <p:nvPr>
            <p:ph type="body" idx="1"/>
          </p:nvPr>
        </p:nvSpPr>
        <p:spPr>
          <a:xfrm>
            <a:off x="889000" y="5911850"/>
            <a:ext cx="666750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FFFFFF"/>
                </a:solidFill>
              </a:defRPr>
            </a:lvl1pPr>
          </a:lstStyle>
          <a:p>
            <a:pPr algn="l"/>
            <a:endParaRPr/>
          </a:p>
        </p:txBody>
      </p:sp>
      <p:sp>
        <p:nvSpPr>
          <p:cNvPr id="4" name="New Shape"/>
          <p:cNvSpPr>
            <a:spLocks noGrp="1"/>
          </p:cNvSpPr>
          <p:nvPr>
            <p:ph type="body" idx="2"/>
          </p:nvPr>
        </p:nvSpPr>
        <p:spPr>
          <a:xfrm>
            <a:off x="9963150" y="6299199"/>
            <a:ext cx="1428750" cy="323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2613">
                <a:solidFill>
                  <a:srgbClr val="FFFFFF"/>
                </a:solidFill>
              </a:defRPr>
            </a:lvl1pPr>
          </a:lstStyle>
          <a:p>
            <a:pPr algn="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01699" y="857250"/>
            <a:ext cx="10458450" cy="4305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FFFFFF"/>
                </a:solidFill>
              </a:defRPr>
            </a:lvl1pPr>
          </a:lstStyle>
          <a:p>
            <a:pPr algn="l"/>
            <a:endParaRPr/>
          </a:p>
        </p:txBody>
      </p:sp>
      <p:sp>
        <p:nvSpPr>
          <p:cNvPr id="3" name="New Shape"/>
          <p:cNvSpPr>
            <a:spLocks noGrp="1"/>
          </p:cNvSpPr>
          <p:nvPr>
            <p:ph type="body" idx="1"/>
          </p:nvPr>
        </p:nvSpPr>
        <p:spPr>
          <a:xfrm>
            <a:off x="889000" y="5911850"/>
            <a:ext cx="666750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FFFFFF"/>
                </a:solidFill>
              </a:defRPr>
            </a:lvl1pPr>
          </a:lstStyle>
          <a:p>
            <a:pPr algn="l"/>
            <a:endParaRPr/>
          </a:p>
        </p:txBody>
      </p:sp>
      <p:sp>
        <p:nvSpPr>
          <p:cNvPr id="4" name="New Shape"/>
          <p:cNvSpPr>
            <a:spLocks noGrp="1"/>
          </p:cNvSpPr>
          <p:nvPr>
            <p:ph type="body" idx="2"/>
          </p:nvPr>
        </p:nvSpPr>
        <p:spPr>
          <a:xfrm>
            <a:off x="9963150" y="6299199"/>
            <a:ext cx="1428750" cy="323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2613">
                <a:solidFill>
                  <a:srgbClr val="FFFFFF"/>
                </a:solidFill>
              </a:defRPr>
            </a:lvl1pPr>
          </a:lstStyle>
          <a:p>
            <a:pPr algn="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054100" y="4864100"/>
            <a:ext cx="10414000" cy="1333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113">
                <a:solidFill>
                  <a:srgbClr val="FFFFFF"/>
                </a:solidFill>
              </a:defRPr>
            </a:lvl1pPr>
          </a:lstStyle>
          <a:p>
            <a:pPr algn="ctr"/>
            <a:endParaRPr/>
          </a:p>
        </p:txBody>
      </p:sp>
      <p:sp>
        <p:nvSpPr>
          <p:cNvPr id="3" name="New Shape"/>
          <p:cNvSpPr>
            <a:spLocks noGrp="1"/>
          </p:cNvSpPr>
          <p:nvPr>
            <p:ph type="body" idx="1"/>
          </p:nvPr>
        </p:nvSpPr>
        <p:spPr>
          <a:xfrm>
            <a:off x="1244600" y="3301999"/>
            <a:ext cx="9702800" cy="762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4480">
                <a:solidFill>
                  <a:srgbClr val="FFFFFF"/>
                </a:solidFill>
              </a:defRPr>
            </a:lvl1pPr>
          </a:lstStyle>
          <a:p>
            <a:pPr algn="ctr"/>
            <a:endParaRPr/>
          </a:p>
        </p:txBody>
      </p:sp>
      <p:sp>
        <p:nvSpPr>
          <p:cNvPr id="4" name="New Shape"/>
          <p:cNvSpPr>
            <a:spLocks noGrp="1"/>
          </p:cNvSpPr>
          <p:nvPr>
            <p:ph type="body" idx="2"/>
          </p:nvPr>
        </p:nvSpPr>
        <p:spPr>
          <a:xfrm>
            <a:off x="1276350" y="4191000"/>
            <a:ext cx="9639300" cy="400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593">
                <a:solidFill>
                  <a:srgbClr val="FFFFFF"/>
                </a:solidFill>
              </a:defRPr>
            </a:lvl1pPr>
          </a:lstStyle>
          <a:p>
            <a:pPr algn="ctr"/>
            <a:endParaRPr/>
          </a:p>
        </p:txBody>
      </p:sp>
      <p:sp>
        <p:nvSpPr>
          <p:cNvPr id="5" name="New Shape"/>
          <p:cNvSpPr>
            <a:spLocks noGrp="1"/>
          </p:cNvSpPr>
          <p:nvPr>
            <p:ph type="body" idx="3"/>
          </p:nvPr>
        </p:nvSpPr>
        <p:spPr>
          <a:xfrm>
            <a:off x="1187450" y="787399"/>
            <a:ext cx="981075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FFFFFF"/>
                </a:solidFill>
              </a:defRPr>
            </a:lvl1pPr>
          </a:lstStyle>
          <a:p>
            <a:pPr algn="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054100" y="4864100"/>
            <a:ext cx="10414000" cy="1333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113">
                <a:solidFill>
                  <a:srgbClr val="FFFFFF"/>
                </a:solidFill>
              </a:defRPr>
            </a:lvl1pPr>
          </a:lstStyle>
          <a:p>
            <a:pPr algn="ctr"/>
            <a:endParaRPr/>
          </a:p>
        </p:txBody>
      </p:sp>
      <p:sp>
        <p:nvSpPr>
          <p:cNvPr id="3" name="New Shape"/>
          <p:cNvSpPr>
            <a:spLocks noGrp="1"/>
          </p:cNvSpPr>
          <p:nvPr>
            <p:ph type="body" idx="1"/>
          </p:nvPr>
        </p:nvSpPr>
        <p:spPr>
          <a:xfrm>
            <a:off x="1244600" y="3301999"/>
            <a:ext cx="9702800" cy="762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4480">
                <a:solidFill>
                  <a:srgbClr val="FFFFFF"/>
                </a:solidFill>
              </a:defRPr>
            </a:lvl1pPr>
          </a:lstStyle>
          <a:p>
            <a:pPr algn="ctr"/>
            <a:endParaRPr/>
          </a:p>
        </p:txBody>
      </p:sp>
      <p:sp>
        <p:nvSpPr>
          <p:cNvPr id="4" name="New Shape"/>
          <p:cNvSpPr>
            <a:spLocks noGrp="1"/>
          </p:cNvSpPr>
          <p:nvPr>
            <p:ph type="body" idx="2"/>
          </p:nvPr>
        </p:nvSpPr>
        <p:spPr>
          <a:xfrm>
            <a:off x="1276350" y="4191000"/>
            <a:ext cx="9639300" cy="400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593">
                <a:solidFill>
                  <a:srgbClr val="FFFFFF"/>
                </a:solidFill>
              </a:defRPr>
            </a:lvl1pPr>
          </a:lstStyle>
          <a:p>
            <a:pPr algn="ctr"/>
            <a:endParaRPr/>
          </a:p>
        </p:txBody>
      </p:sp>
      <p:sp>
        <p:nvSpPr>
          <p:cNvPr id="5" name="New Shape"/>
          <p:cNvSpPr>
            <a:spLocks noGrp="1"/>
          </p:cNvSpPr>
          <p:nvPr>
            <p:ph type="body" idx="3"/>
          </p:nvPr>
        </p:nvSpPr>
        <p:spPr>
          <a:xfrm>
            <a:off x="1187450" y="787399"/>
            <a:ext cx="981075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FFFFFF"/>
                </a:solidFill>
              </a:defRPr>
            </a:lvl1pPr>
          </a:lstStyle>
          <a:p>
            <a:pPr algn="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01699" y="857250"/>
            <a:ext cx="10458450" cy="4305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FFFFFF"/>
                </a:solidFill>
              </a:defRPr>
            </a:lvl1pPr>
          </a:lstStyle>
          <a:p>
            <a:pPr algn="l"/>
            <a:endParaRPr/>
          </a:p>
        </p:txBody>
      </p:sp>
      <p:sp>
        <p:nvSpPr>
          <p:cNvPr id="3" name="New Shape"/>
          <p:cNvSpPr>
            <a:spLocks noGrp="1"/>
          </p:cNvSpPr>
          <p:nvPr>
            <p:ph type="body" idx="1"/>
          </p:nvPr>
        </p:nvSpPr>
        <p:spPr>
          <a:xfrm>
            <a:off x="889000" y="5911850"/>
            <a:ext cx="666750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FFFFFF"/>
                </a:solidFill>
              </a:defRPr>
            </a:lvl1pPr>
          </a:lstStyle>
          <a:p>
            <a:pPr algn="l"/>
            <a:endParaRPr/>
          </a:p>
        </p:txBody>
      </p:sp>
      <p:sp>
        <p:nvSpPr>
          <p:cNvPr id="4" name="New Shape"/>
          <p:cNvSpPr>
            <a:spLocks noGrp="1"/>
          </p:cNvSpPr>
          <p:nvPr>
            <p:ph type="body" idx="2"/>
          </p:nvPr>
        </p:nvSpPr>
        <p:spPr>
          <a:xfrm>
            <a:off x="9963150" y="6299199"/>
            <a:ext cx="1428750" cy="323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2613">
                <a:solidFill>
                  <a:srgbClr val="FFFFFF"/>
                </a:solidFill>
              </a:defRPr>
            </a:lvl1pPr>
          </a:lstStyle>
          <a:p>
            <a:pPr algn="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054100" y="4864100"/>
            <a:ext cx="10414000" cy="1333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113">
                <a:solidFill>
                  <a:srgbClr val="FFFFFF"/>
                </a:solidFill>
              </a:defRPr>
            </a:lvl1pPr>
          </a:lstStyle>
          <a:p>
            <a:pPr algn="ctr"/>
            <a:endParaRPr/>
          </a:p>
        </p:txBody>
      </p:sp>
      <p:sp>
        <p:nvSpPr>
          <p:cNvPr id="3" name="New Shape"/>
          <p:cNvSpPr>
            <a:spLocks noGrp="1"/>
          </p:cNvSpPr>
          <p:nvPr>
            <p:ph type="body" idx="1"/>
          </p:nvPr>
        </p:nvSpPr>
        <p:spPr>
          <a:xfrm>
            <a:off x="1244600" y="3301999"/>
            <a:ext cx="9702800" cy="762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4480">
                <a:solidFill>
                  <a:srgbClr val="FFFFFF"/>
                </a:solidFill>
              </a:defRPr>
            </a:lvl1pPr>
          </a:lstStyle>
          <a:p>
            <a:pPr algn="ctr"/>
            <a:endParaRPr/>
          </a:p>
        </p:txBody>
      </p:sp>
      <p:sp>
        <p:nvSpPr>
          <p:cNvPr id="4" name="New Shape"/>
          <p:cNvSpPr>
            <a:spLocks noGrp="1"/>
          </p:cNvSpPr>
          <p:nvPr>
            <p:ph type="body" idx="2"/>
          </p:nvPr>
        </p:nvSpPr>
        <p:spPr>
          <a:xfrm>
            <a:off x="1276350" y="4191000"/>
            <a:ext cx="9639300" cy="400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593">
                <a:solidFill>
                  <a:srgbClr val="FFFFFF"/>
                </a:solidFill>
              </a:defRPr>
            </a:lvl1pPr>
          </a:lstStyle>
          <a:p>
            <a:pPr algn="ctr"/>
            <a:endParaRPr/>
          </a:p>
        </p:txBody>
      </p:sp>
      <p:sp>
        <p:nvSpPr>
          <p:cNvPr id="5" name="New Shape"/>
          <p:cNvSpPr>
            <a:spLocks noGrp="1"/>
          </p:cNvSpPr>
          <p:nvPr>
            <p:ph type="body" idx="3"/>
          </p:nvPr>
        </p:nvSpPr>
        <p:spPr>
          <a:xfrm>
            <a:off x="1187450" y="787399"/>
            <a:ext cx="981075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FFFFFF"/>
                </a:solidFill>
              </a:defRPr>
            </a:lvl1pPr>
          </a:lstStyle>
          <a:p>
            <a:pPr algn="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01699" y="857250"/>
            <a:ext cx="10458450" cy="4305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FFFFFF"/>
                </a:solidFill>
              </a:defRPr>
            </a:lvl1pPr>
          </a:lstStyle>
          <a:p>
            <a:pPr algn="l"/>
            <a:endParaRPr/>
          </a:p>
        </p:txBody>
      </p:sp>
      <p:sp>
        <p:nvSpPr>
          <p:cNvPr id="3" name="New Shape"/>
          <p:cNvSpPr>
            <a:spLocks noGrp="1"/>
          </p:cNvSpPr>
          <p:nvPr>
            <p:ph type="body" idx="1"/>
          </p:nvPr>
        </p:nvSpPr>
        <p:spPr>
          <a:xfrm>
            <a:off x="889000" y="5911850"/>
            <a:ext cx="666750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FFFFFF"/>
                </a:solidFill>
              </a:defRPr>
            </a:lvl1pPr>
          </a:lstStyle>
          <a:p>
            <a:pPr algn="l"/>
            <a:endParaRPr/>
          </a:p>
        </p:txBody>
      </p:sp>
      <p:sp>
        <p:nvSpPr>
          <p:cNvPr id="4" name="New Shape"/>
          <p:cNvSpPr>
            <a:spLocks noGrp="1"/>
          </p:cNvSpPr>
          <p:nvPr>
            <p:ph type="body" idx="2"/>
          </p:nvPr>
        </p:nvSpPr>
        <p:spPr>
          <a:xfrm>
            <a:off x="9963150" y="6299199"/>
            <a:ext cx="1428750" cy="323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2613">
                <a:solidFill>
                  <a:srgbClr val="FFFFFF"/>
                </a:solidFill>
              </a:defRPr>
            </a:lvl1pPr>
          </a:lstStyle>
          <a:p>
            <a:pPr algn="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01699" y="857250"/>
            <a:ext cx="10458450" cy="4305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FFFFFF"/>
                </a:solidFill>
              </a:defRPr>
            </a:lvl1pPr>
          </a:lstStyle>
          <a:p>
            <a:pPr algn="l"/>
            <a:endParaRPr/>
          </a:p>
        </p:txBody>
      </p:sp>
      <p:sp>
        <p:nvSpPr>
          <p:cNvPr id="3" name="New Shape"/>
          <p:cNvSpPr>
            <a:spLocks noGrp="1"/>
          </p:cNvSpPr>
          <p:nvPr>
            <p:ph type="body" idx="1"/>
          </p:nvPr>
        </p:nvSpPr>
        <p:spPr>
          <a:xfrm>
            <a:off x="889000" y="5911850"/>
            <a:ext cx="666750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FFFFFF"/>
                </a:solidFill>
              </a:defRPr>
            </a:lvl1pPr>
          </a:lstStyle>
          <a:p>
            <a:pPr algn="l"/>
            <a:endParaRPr/>
          </a:p>
        </p:txBody>
      </p:sp>
      <p:sp>
        <p:nvSpPr>
          <p:cNvPr id="4" name="New Shape"/>
          <p:cNvSpPr>
            <a:spLocks noGrp="1"/>
          </p:cNvSpPr>
          <p:nvPr>
            <p:ph type="body" idx="2"/>
          </p:nvPr>
        </p:nvSpPr>
        <p:spPr>
          <a:xfrm>
            <a:off x="9963150" y="6299199"/>
            <a:ext cx="1428750" cy="323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2613">
                <a:solidFill>
                  <a:srgbClr val="FFFFFF"/>
                </a:solidFill>
              </a:defRPr>
            </a:lvl1pPr>
          </a:lstStyle>
          <a:p>
            <a:pPr algn="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01699" y="857250"/>
            <a:ext cx="10458450" cy="4305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FFFFFF"/>
                </a:solidFill>
              </a:defRPr>
            </a:lvl1pPr>
          </a:lstStyle>
          <a:p>
            <a:pPr algn="l"/>
            <a:endParaRPr/>
          </a:p>
        </p:txBody>
      </p:sp>
      <p:sp>
        <p:nvSpPr>
          <p:cNvPr id="3" name="New Shape"/>
          <p:cNvSpPr>
            <a:spLocks noGrp="1"/>
          </p:cNvSpPr>
          <p:nvPr>
            <p:ph type="body" idx="1"/>
          </p:nvPr>
        </p:nvSpPr>
        <p:spPr>
          <a:xfrm>
            <a:off x="889000" y="5911850"/>
            <a:ext cx="666750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FFFFFF"/>
                </a:solidFill>
              </a:defRPr>
            </a:lvl1pPr>
          </a:lstStyle>
          <a:p>
            <a:pPr algn="l"/>
            <a:endParaRPr/>
          </a:p>
        </p:txBody>
      </p:sp>
      <p:sp>
        <p:nvSpPr>
          <p:cNvPr id="4" name="New Shape"/>
          <p:cNvSpPr>
            <a:spLocks noGrp="1"/>
          </p:cNvSpPr>
          <p:nvPr>
            <p:ph type="body" idx="2"/>
          </p:nvPr>
        </p:nvSpPr>
        <p:spPr>
          <a:xfrm>
            <a:off x="9963150" y="6299199"/>
            <a:ext cx="1428750" cy="323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2613">
                <a:solidFill>
                  <a:srgbClr val="FFFFFF"/>
                </a:solidFill>
              </a:defRPr>
            </a:lvl1pPr>
          </a:lstStyle>
          <a:p>
            <a:pPr algn="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01699" y="857250"/>
            <a:ext cx="10458450" cy="4305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FFFFFF"/>
                </a:solidFill>
              </a:defRPr>
            </a:lvl1pPr>
          </a:lstStyle>
          <a:p>
            <a:pPr algn="l"/>
            <a:endParaRPr/>
          </a:p>
        </p:txBody>
      </p:sp>
      <p:sp>
        <p:nvSpPr>
          <p:cNvPr id="3" name="New Shape"/>
          <p:cNvSpPr>
            <a:spLocks noGrp="1"/>
          </p:cNvSpPr>
          <p:nvPr>
            <p:ph type="body" idx="1"/>
          </p:nvPr>
        </p:nvSpPr>
        <p:spPr>
          <a:xfrm>
            <a:off x="889000" y="5911850"/>
            <a:ext cx="666750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FFFFFF"/>
                </a:solidFill>
              </a:defRPr>
            </a:lvl1pPr>
          </a:lstStyle>
          <a:p>
            <a:pPr algn="l"/>
            <a:endParaRPr/>
          </a:p>
        </p:txBody>
      </p:sp>
      <p:sp>
        <p:nvSpPr>
          <p:cNvPr id="4" name="New Shape"/>
          <p:cNvSpPr>
            <a:spLocks noGrp="1"/>
          </p:cNvSpPr>
          <p:nvPr>
            <p:ph type="body" idx="2"/>
          </p:nvPr>
        </p:nvSpPr>
        <p:spPr>
          <a:xfrm>
            <a:off x="9963150" y="6299199"/>
            <a:ext cx="1428750" cy="323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2613">
                <a:solidFill>
                  <a:srgbClr val="FFFFFF"/>
                </a:solidFill>
              </a:defRPr>
            </a:lvl1pPr>
          </a:lstStyle>
          <a:p>
            <a:pPr algn="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01699" y="857250"/>
            <a:ext cx="10458450" cy="4305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FFFFFF"/>
                </a:solidFill>
              </a:defRPr>
            </a:lvl1pPr>
          </a:lstStyle>
          <a:p>
            <a:pPr algn="l"/>
            <a:endParaRPr/>
          </a:p>
        </p:txBody>
      </p:sp>
      <p:sp>
        <p:nvSpPr>
          <p:cNvPr id="3" name="New Shape"/>
          <p:cNvSpPr>
            <a:spLocks noGrp="1"/>
          </p:cNvSpPr>
          <p:nvPr>
            <p:ph type="body" idx="1"/>
          </p:nvPr>
        </p:nvSpPr>
        <p:spPr>
          <a:xfrm>
            <a:off x="889000" y="5911850"/>
            <a:ext cx="666750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FFFFFF"/>
                </a:solidFill>
              </a:defRPr>
            </a:lvl1pPr>
          </a:lstStyle>
          <a:p>
            <a:pPr algn="l"/>
            <a:endParaRPr/>
          </a:p>
        </p:txBody>
      </p:sp>
      <p:sp>
        <p:nvSpPr>
          <p:cNvPr id="4" name="New Shape"/>
          <p:cNvSpPr>
            <a:spLocks noGrp="1"/>
          </p:cNvSpPr>
          <p:nvPr>
            <p:ph type="body" idx="2"/>
          </p:nvPr>
        </p:nvSpPr>
        <p:spPr>
          <a:xfrm>
            <a:off x="9963150" y="6299199"/>
            <a:ext cx="1428750" cy="323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2613">
                <a:solidFill>
                  <a:srgbClr val="FFFFFF"/>
                </a:solidFill>
              </a:defRPr>
            </a:lvl1pPr>
          </a:lstStyle>
          <a:p>
            <a:pPr algn="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01699" y="857250"/>
            <a:ext cx="10458450" cy="4305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FFFFFF"/>
                </a:solidFill>
              </a:defRPr>
            </a:lvl1pPr>
          </a:lstStyle>
          <a:p>
            <a:pPr algn="l"/>
            <a:endParaRPr/>
          </a:p>
        </p:txBody>
      </p:sp>
      <p:sp>
        <p:nvSpPr>
          <p:cNvPr id="3" name="New Shape"/>
          <p:cNvSpPr>
            <a:spLocks noGrp="1"/>
          </p:cNvSpPr>
          <p:nvPr>
            <p:ph type="body" idx="1"/>
          </p:nvPr>
        </p:nvSpPr>
        <p:spPr>
          <a:xfrm>
            <a:off x="889000" y="5911850"/>
            <a:ext cx="666750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FFFFFF"/>
                </a:solidFill>
              </a:defRPr>
            </a:lvl1pPr>
          </a:lstStyle>
          <a:p>
            <a:pPr algn="l"/>
            <a:endParaRPr/>
          </a:p>
        </p:txBody>
      </p:sp>
      <p:sp>
        <p:nvSpPr>
          <p:cNvPr id="4" name="New Shape"/>
          <p:cNvSpPr>
            <a:spLocks noGrp="1"/>
          </p:cNvSpPr>
          <p:nvPr>
            <p:ph type="body" idx="2"/>
          </p:nvPr>
        </p:nvSpPr>
        <p:spPr>
          <a:xfrm>
            <a:off x="9963150" y="6299199"/>
            <a:ext cx="1428750" cy="323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2613">
                <a:solidFill>
                  <a:srgbClr val="FFFFFF"/>
                </a:solidFill>
              </a:defRPr>
            </a:lvl1pPr>
          </a:lstStyle>
          <a:p>
            <a:pPr algn="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31850" y="1962150"/>
            <a:ext cx="10407650" cy="1327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113">
                <a:solidFill>
                  <a:srgbClr val="FFFFFF"/>
                </a:solidFill>
              </a:defRPr>
            </a:lvl1pPr>
          </a:lstStyle>
          <a:p>
            <a:pPr algn="ctr"/>
            <a:endParaRPr/>
          </a:p>
        </p:txBody>
      </p:sp>
      <p:sp>
        <p:nvSpPr>
          <p:cNvPr id="3" name="New Shape"/>
          <p:cNvSpPr>
            <a:spLocks noGrp="1"/>
          </p:cNvSpPr>
          <p:nvPr>
            <p:ph type="body" idx="1"/>
          </p:nvPr>
        </p:nvSpPr>
        <p:spPr>
          <a:xfrm>
            <a:off x="1244600" y="3301999"/>
            <a:ext cx="9702800" cy="762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4480">
                <a:solidFill>
                  <a:srgbClr val="FFFFFF"/>
                </a:solidFill>
              </a:defRPr>
            </a:lvl1pPr>
          </a:lstStyle>
          <a:p>
            <a:pPr algn="ctr"/>
            <a:endParaRPr/>
          </a:p>
        </p:txBody>
      </p:sp>
      <p:sp>
        <p:nvSpPr>
          <p:cNvPr id="4" name="New Shape"/>
          <p:cNvSpPr>
            <a:spLocks noGrp="1"/>
          </p:cNvSpPr>
          <p:nvPr>
            <p:ph type="body" idx="2"/>
          </p:nvPr>
        </p:nvSpPr>
        <p:spPr>
          <a:xfrm>
            <a:off x="1276350" y="4191000"/>
            <a:ext cx="9639300" cy="400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593">
                <a:solidFill>
                  <a:srgbClr val="FFFFFF"/>
                </a:solidFill>
              </a:defRPr>
            </a:lvl1pPr>
          </a:lstStyle>
          <a:p>
            <a:pPr algn="ctr"/>
            <a:endParaRPr/>
          </a:p>
        </p:txBody>
      </p:sp>
      <p:sp>
        <p:nvSpPr>
          <p:cNvPr id="5" name="New Shape"/>
          <p:cNvSpPr>
            <a:spLocks noGrp="1"/>
          </p:cNvSpPr>
          <p:nvPr>
            <p:ph type="body" idx="3"/>
          </p:nvPr>
        </p:nvSpPr>
        <p:spPr>
          <a:xfrm>
            <a:off x="1193800" y="787399"/>
            <a:ext cx="980440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FFFFFF"/>
                </a:solidFill>
              </a:defRPr>
            </a:lvl1pPr>
          </a:lstStyle>
          <a:p>
            <a:pPr algn="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9"/>
            <a:ext cx="980440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FFFFFF"/>
                </a:solidFill>
              </a:defRPr>
            </a:lvl1pPr>
          </a:lstStyle>
          <a:p>
            <a:pPr algn="l"/>
            <a:endParaRPr/>
          </a:p>
        </p:txBody>
      </p:sp>
      <p:sp>
        <p:nvSpPr>
          <p:cNvPr id="3" name="New Shape"/>
          <p:cNvSpPr>
            <a:spLocks noGrp="1"/>
          </p:cNvSpPr>
          <p:nvPr>
            <p:ph type="body" idx="1"/>
          </p:nvPr>
        </p:nvSpPr>
        <p:spPr>
          <a:xfrm>
            <a:off x="3829050" y="5962650"/>
            <a:ext cx="7188200" cy="539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7000">
                <a:solidFill>
                  <a:srgbClr val="FFFFFF"/>
                </a:solidFill>
              </a:defRPr>
            </a:lvl1pPr>
          </a:lstStyle>
          <a:p>
            <a:pPr algn="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01699" y="857250"/>
            <a:ext cx="10458450" cy="4305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FFFFFF"/>
                </a:solidFill>
              </a:defRPr>
            </a:lvl1pPr>
          </a:lstStyle>
          <a:p>
            <a:pPr algn="l"/>
            <a:endParaRPr/>
          </a:p>
        </p:txBody>
      </p:sp>
      <p:sp>
        <p:nvSpPr>
          <p:cNvPr id="3" name="New Shape"/>
          <p:cNvSpPr>
            <a:spLocks noGrp="1"/>
          </p:cNvSpPr>
          <p:nvPr>
            <p:ph type="body" idx="1"/>
          </p:nvPr>
        </p:nvSpPr>
        <p:spPr>
          <a:xfrm>
            <a:off x="889000" y="5911850"/>
            <a:ext cx="666750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FFFFFF"/>
                </a:solidFill>
              </a:defRPr>
            </a:lvl1pPr>
          </a:lstStyle>
          <a:p>
            <a:pPr algn="l"/>
            <a:endParaRPr/>
          </a:p>
        </p:txBody>
      </p:sp>
      <p:sp>
        <p:nvSpPr>
          <p:cNvPr id="4" name="New Shape"/>
          <p:cNvSpPr>
            <a:spLocks noGrp="1"/>
          </p:cNvSpPr>
          <p:nvPr>
            <p:ph type="body" idx="2"/>
          </p:nvPr>
        </p:nvSpPr>
        <p:spPr>
          <a:xfrm>
            <a:off x="9963150" y="6299199"/>
            <a:ext cx="1428750" cy="323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2613">
                <a:solidFill>
                  <a:srgbClr val="FFFFFF"/>
                </a:solidFill>
              </a:defRPr>
            </a:lvl1pPr>
          </a:lstStyle>
          <a:p>
            <a:pPr algn="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054100" y="4864100"/>
            <a:ext cx="10414000" cy="1333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113">
                <a:solidFill>
                  <a:srgbClr val="FFFFFF"/>
                </a:solidFill>
              </a:defRPr>
            </a:lvl1pPr>
          </a:lstStyle>
          <a:p>
            <a:pPr algn="ctr"/>
            <a:endParaRPr/>
          </a:p>
        </p:txBody>
      </p:sp>
      <p:sp>
        <p:nvSpPr>
          <p:cNvPr id="3" name="New Shape"/>
          <p:cNvSpPr>
            <a:spLocks noGrp="1"/>
          </p:cNvSpPr>
          <p:nvPr>
            <p:ph type="body" idx="1"/>
          </p:nvPr>
        </p:nvSpPr>
        <p:spPr>
          <a:xfrm>
            <a:off x="1244600" y="3301999"/>
            <a:ext cx="9702800" cy="762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4480">
                <a:solidFill>
                  <a:srgbClr val="FFFFFF"/>
                </a:solidFill>
              </a:defRPr>
            </a:lvl1pPr>
          </a:lstStyle>
          <a:p>
            <a:pPr algn="ctr"/>
            <a:endParaRPr/>
          </a:p>
        </p:txBody>
      </p:sp>
      <p:sp>
        <p:nvSpPr>
          <p:cNvPr id="4" name="New Shape"/>
          <p:cNvSpPr>
            <a:spLocks noGrp="1"/>
          </p:cNvSpPr>
          <p:nvPr>
            <p:ph type="body" idx="2"/>
          </p:nvPr>
        </p:nvSpPr>
        <p:spPr>
          <a:xfrm>
            <a:off x="1276350" y="4191000"/>
            <a:ext cx="9639300" cy="400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593">
                <a:solidFill>
                  <a:srgbClr val="FFFFFF"/>
                </a:solidFill>
              </a:defRPr>
            </a:lvl1pPr>
          </a:lstStyle>
          <a:p>
            <a:pPr algn="ctr"/>
            <a:endParaRPr/>
          </a:p>
        </p:txBody>
      </p:sp>
      <p:sp>
        <p:nvSpPr>
          <p:cNvPr id="5" name="New Shape"/>
          <p:cNvSpPr>
            <a:spLocks noGrp="1"/>
          </p:cNvSpPr>
          <p:nvPr>
            <p:ph type="body" idx="3"/>
          </p:nvPr>
        </p:nvSpPr>
        <p:spPr>
          <a:xfrm>
            <a:off x="1187450" y="787399"/>
            <a:ext cx="981075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FFFFFF"/>
                </a:solidFill>
              </a:defRPr>
            </a:lvl1pPr>
          </a:lstStyle>
          <a:p>
            <a:pPr algn="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01699" y="857250"/>
            <a:ext cx="10458450" cy="4305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FFFFFF"/>
                </a:solidFill>
              </a:defRPr>
            </a:lvl1pPr>
          </a:lstStyle>
          <a:p>
            <a:pPr algn="l"/>
            <a:endParaRPr/>
          </a:p>
        </p:txBody>
      </p:sp>
      <p:sp>
        <p:nvSpPr>
          <p:cNvPr id="3" name="New Shape"/>
          <p:cNvSpPr>
            <a:spLocks noGrp="1"/>
          </p:cNvSpPr>
          <p:nvPr>
            <p:ph type="body" idx="1"/>
          </p:nvPr>
        </p:nvSpPr>
        <p:spPr>
          <a:xfrm>
            <a:off x="889000" y="5911850"/>
            <a:ext cx="666750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FFFFFF"/>
                </a:solidFill>
              </a:defRPr>
            </a:lvl1pPr>
          </a:lstStyle>
          <a:p>
            <a:pPr algn="l"/>
            <a:endParaRPr/>
          </a:p>
        </p:txBody>
      </p:sp>
      <p:sp>
        <p:nvSpPr>
          <p:cNvPr id="4" name="New Shape"/>
          <p:cNvSpPr>
            <a:spLocks noGrp="1"/>
          </p:cNvSpPr>
          <p:nvPr>
            <p:ph type="body" idx="2"/>
          </p:nvPr>
        </p:nvSpPr>
        <p:spPr>
          <a:xfrm>
            <a:off x="9963150" y="6299199"/>
            <a:ext cx="1428750" cy="323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2613">
                <a:solidFill>
                  <a:srgbClr val="FFFFFF"/>
                </a:solidFill>
              </a:defRPr>
            </a:lvl1pPr>
          </a:lstStyle>
          <a:p>
            <a:pPr algn="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01699" y="857250"/>
            <a:ext cx="10458450" cy="4305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FFFFFF"/>
                </a:solidFill>
              </a:defRPr>
            </a:lvl1pPr>
          </a:lstStyle>
          <a:p>
            <a:pPr algn="l"/>
            <a:endParaRPr/>
          </a:p>
        </p:txBody>
      </p:sp>
      <p:sp>
        <p:nvSpPr>
          <p:cNvPr id="3" name="New Shape"/>
          <p:cNvSpPr>
            <a:spLocks noGrp="1"/>
          </p:cNvSpPr>
          <p:nvPr>
            <p:ph type="body" idx="1"/>
          </p:nvPr>
        </p:nvSpPr>
        <p:spPr>
          <a:xfrm>
            <a:off x="889000" y="5911850"/>
            <a:ext cx="666750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FFFFFF"/>
                </a:solidFill>
              </a:defRPr>
            </a:lvl1pPr>
          </a:lstStyle>
          <a:p>
            <a:pPr algn="l"/>
            <a:endParaRPr/>
          </a:p>
        </p:txBody>
      </p:sp>
      <p:sp>
        <p:nvSpPr>
          <p:cNvPr id="4" name="New Shape"/>
          <p:cNvSpPr>
            <a:spLocks noGrp="1"/>
          </p:cNvSpPr>
          <p:nvPr>
            <p:ph type="body" idx="2"/>
          </p:nvPr>
        </p:nvSpPr>
        <p:spPr>
          <a:xfrm>
            <a:off x="9963150" y="6299199"/>
            <a:ext cx="1428750" cy="323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2613">
                <a:solidFill>
                  <a:srgbClr val="FFFFFF"/>
                </a:solidFill>
              </a:defRPr>
            </a:lvl1pPr>
          </a:lstStyle>
          <a:p>
            <a:pPr algn="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01699" y="857250"/>
            <a:ext cx="10458450" cy="4305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FFFFFF"/>
                </a:solidFill>
              </a:defRPr>
            </a:lvl1pPr>
          </a:lstStyle>
          <a:p>
            <a:pPr algn="l"/>
            <a:endParaRPr/>
          </a:p>
        </p:txBody>
      </p:sp>
      <p:sp>
        <p:nvSpPr>
          <p:cNvPr id="3" name="New Shape"/>
          <p:cNvSpPr>
            <a:spLocks noGrp="1"/>
          </p:cNvSpPr>
          <p:nvPr>
            <p:ph type="body" idx="1"/>
          </p:nvPr>
        </p:nvSpPr>
        <p:spPr>
          <a:xfrm>
            <a:off x="889000" y="5911850"/>
            <a:ext cx="666750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FFFFFF"/>
                </a:solidFill>
              </a:defRPr>
            </a:lvl1pPr>
          </a:lstStyle>
          <a:p>
            <a:pPr algn="l"/>
            <a:endParaRPr/>
          </a:p>
        </p:txBody>
      </p:sp>
      <p:sp>
        <p:nvSpPr>
          <p:cNvPr id="4" name="New Shape"/>
          <p:cNvSpPr>
            <a:spLocks noGrp="1"/>
          </p:cNvSpPr>
          <p:nvPr>
            <p:ph type="body" idx="2"/>
          </p:nvPr>
        </p:nvSpPr>
        <p:spPr>
          <a:xfrm>
            <a:off x="9963150" y="6299199"/>
            <a:ext cx="1428750" cy="323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2613">
                <a:solidFill>
                  <a:srgbClr val="FFFFFF"/>
                </a:solidFill>
              </a:defRPr>
            </a:lvl1pPr>
          </a:lstStyle>
          <a:p>
            <a:pPr algn="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01699" y="857250"/>
            <a:ext cx="10458450" cy="4305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FFFFFF"/>
                </a:solidFill>
              </a:defRPr>
            </a:lvl1pPr>
          </a:lstStyle>
          <a:p>
            <a:pPr algn="l"/>
            <a:endParaRPr/>
          </a:p>
        </p:txBody>
      </p:sp>
      <p:sp>
        <p:nvSpPr>
          <p:cNvPr id="3" name="New Shape"/>
          <p:cNvSpPr>
            <a:spLocks noGrp="1"/>
          </p:cNvSpPr>
          <p:nvPr>
            <p:ph type="body" idx="1"/>
          </p:nvPr>
        </p:nvSpPr>
        <p:spPr>
          <a:xfrm>
            <a:off x="889000" y="5911850"/>
            <a:ext cx="666750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FFFFFF"/>
                </a:solidFill>
              </a:defRPr>
            </a:lvl1pPr>
          </a:lstStyle>
          <a:p>
            <a:pPr algn="l"/>
            <a:endParaRPr/>
          </a:p>
        </p:txBody>
      </p:sp>
      <p:sp>
        <p:nvSpPr>
          <p:cNvPr id="4" name="New Shape"/>
          <p:cNvSpPr>
            <a:spLocks noGrp="1"/>
          </p:cNvSpPr>
          <p:nvPr>
            <p:ph type="body" idx="2"/>
          </p:nvPr>
        </p:nvSpPr>
        <p:spPr>
          <a:xfrm>
            <a:off x="9963150" y="6299199"/>
            <a:ext cx="1428750" cy="323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2613">
                <a:solidFill>
                  <a:srgbClr val="FFFFFF"/>
                </a:solidFill>
              </a:defRPr>
            </a:lvl1pPr>
          </a:lstStyle>
          <a:p>
            <a:pPr algn="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01699" y="857250"/>
            <a:ext cx="10458450" cy="4305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FFFFFF"/>
                </a:solidFill>
              </a:defRPr>
            </a:lvl1pPr>
          </a:lstStyle>
          <a:p>
            <a:pPr algn="l"/>
            <a:endParaRPr/>
          </a:p>
        </p:txBody>
      </p:sp>
      <p:sp>
        <p:nvSpPr>
          <p:cNvPr id="3" name="New Shape"/>
          <p:cNvSpPr>
            <a:spLocks noGrp="1"/>
          </p:cNvSpPr>
          <p:nvPr>
            <p:ph type="body" idx="1"/>
          </p:nvPr>
        </p:nvSpPr>
        <p:spPr>
          <a:xfrm>
            <a:off x="889000" y="5911850"/>
            <a:ext cx="666750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FFFFFF"/>
                </a:solidFill>
              </a:defRPr>
            </a:lvl1pPr>
          </a:lstStyle>
          <a:p>
            <a:pPr algn="l"/>
            <a:endParaRPr/>
          </a:p>
        </p:txBody>
      </p:sp>
      <p:sp>
        <p:nvSpPr>
          <p:cNvPr id="4" name="New Shape"/>
          <p:cNvSpPr>
            <a:spLocks noGrp="1"/>
          </p:cNvSpPr>
          <p:nvPr>
            <p:ph type="body" idx="2"/>
          </p:nvPr>
        </p:nvSpPr>
        <p:spPr>
          <a:xfrm>
            <a:off x="9963150" y="6299199"/>
            <a:ext cx="1428750" cy="323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2613">
                <a:solidFill>
                  <a:srgbClr val="FFFFFF"/>
                </a:solidFill>
              </a:defRPr>
            </a:lvl1pPr>
          </a:lstStyle>
          <a:p>
            <a:pPr algn="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054100" y="4864100"/>
            <a:ext cx="10414000" cy="1333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113">
                <a:solidFill>
                  <a:srgbClr val="FFFFFF"/>
                </a:solidFill>
              </a:defRPr>
            </a:lvl1pPr>
          </a:lstStyle>
          <a:p>
            <a:pPr algn="ctr"/>
            <a:endParaRPr/>
          </a:p>
        </p:txBody>
      </p:sp>
      <p:sp>
        <p:nvSpPr>
          <p:cNvPr id="3" name="New Shape"/>
          <p:cNvSpPr>
            <a:spLocks noGrp="1"/>
          </p:cNvSpPr>
          <p:nvPr>
            <p:ph type="body" idx="1"/>
          </p:nvPr>
        </p:nvSpPr>
        <p:spPr>
          <a:xfrm>
            <a:off x="1244600" y="3301999"/>
            <a:ext cx="9702800" cy="762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4480">
                <a:solidFill>
                  <a:srgbClr val="FFFFFF"/>
                </a:solidFill>
              </a:defRPr>
            </a:lvl1pPr>
          </a:lstStyle>
          <a:p>
            <a:pPr algn="ctr"/>
            <a:endParaRPr/>
          </a:p>
        </p:txBody>
      </p:sp>
      <p:sp>
        <p:nvSpPr>
          <p:cNvPr id="4" name="New Shape"/>
          <p:cNvSpPr>
            <a:spLocks noGrp="1"/>
          </p:cNvSpPr>
          <p:nvPr>
            <p:ph type="body" idx="2"/>
          </p:nvPr>
        </p:nvSpPr>
        <p:spPr>
          <a:xfrm>
            <a:off x="1276350" y="4191000"/>
            <a:ext cx="9639300" cy="400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593">
                <a:solidFill>
                  <a:srgbClr val="FFFFFF"/>
                </a:solidFill>
              </a:defRPr>
            </a:lvl1pPr>
          </a:lstStyle>
          <a:p>
            <a:pPr algn="ctr"/>
            <a:endParaRPr/>
          </a:p>
        </p:txBody>
      </p:sp>
      <p:sp>
        <p:nvSpPr>
          <p:cNvPr id="5" name="New Shape"/>
          <p:cNvSpPr>
            <a:spLocks noGrp="1"/>
          </p:cNvSpPr>
          <p:nvPr>
            <p:ph type="body" idx="3"/>
          </p:nvPr>
        </p:nvSpPr>
        <p:spPr>
          <a:xfrm>
            <a:off x="1187450" y="787399"/>
            <a:ext cx="981075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FFFFFF"/>
                </a:solidFill>
              </a:defRPr>
            </a:lvl1pPr>
          </a:lstStyle>
          <a:p>
            <a:pPr algn="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01699" y="857250"/>
            <a:ext cx="10458450" cy="4305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FFFFFF"/>
                </a:solidFill>
              </a:defRPr>
            </a:lvl1pPr>
          </a:lstStyle>
          <a:p>
            <a:pPr algn="l"/>
            <a:endParaRPr/>
          </a:p>
        </p:txBody>
      </p:sp>
      <p:sp>
        <p:nvSpPr>
          <p:cNvPr id="3" name="New Shape"/>
          <p:cNvSpPr>
            <a:spLocks noGrp="1"/>
          </p:cNvSpPr>
          <p:nvPr>
            <p:ph type="body" idx="1"/>
          </p:nvPr>
        </p:nvSpPr>
        <p:spPr>
          <a:xfrm>
            <a:off x="889000" y="5911850"/>
            <a:ext cx="666750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FFFFFF"/>
                </a:solidFill>
              </a:defRPr>
            </a:lvl1pPr>
          </a:lstStyle>
          <a:p>
            <a:pPr algn="l"/>
            <a:endParaRPr/>
          </a:p>
        </p:txBody>
      </p:sp>
      <p:sp>
        <p:nvSpPr>
          <p:cNvPr id="4" name="New Shape"/>
          <p:cNvSpPr>
            <a:spLocks noGrp="1"/>
          </p:cNvSpPr>
          <p:nvPr>
            <p:ph type="body" idx="2"/>
          </p:nvPr>
        </p:nvSpPr>
        <p:spPr>
          <a:xfrm>
            <a:off x="9963150" y="6299199"/>
            <a:ext cx="1428750" cy="323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2613">
                <a:solidFill>
                  <a:srgbClr val="FFFFFF"/>
                </a:solidFill>
              </a:defRPr>
            </a:lvl1pPr>
          </a:lstStyle>
          <a:p>
            <a:pPr algn="r"/>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054100" y="4864100"/>
            <a:ext cx="10414000" cy="1333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113">
                <a:solidFill>
                  <a:srgbClr val="FFFFFF"/>
                </a:solidFill>
              </a:defRPr>
            </a:lvl1pPr>
          </a:lstStyle>
          <a:p>
            <a:pPr algn="ctr"/>
            <a:endParaRPr/>
          </a:p>
        </p:txBody>
      </p:sp>
      <p:sp>
        <p:nvSpPr>
          <p:cNvPr id="3" name="New Shape"/>
          <p:cNvSpPr>
            <a:spLocks noGrp="1"/>
          </p:cNvSpPr>
          <p:nvPr>
            <p:ph type="body" idx="1"/>
          </p:nvPr>
        </p:nvSpPr>
        <p:spPr>
          <a:xfrm>
            <a:off x="1244600" y="3301999"/>
            <a:ext cx="9702800" cy="762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4480">
                <a:solidFill>
                  <a:srgbClr val="FFFFFF"/>
                </a:solidFill>
              </a:defRPr>
            </a:lvl1pPr>
          </a:lstStyle>
          <a:p>
            <a:pPr algn="ctr"/>
            <a:endParaRPr/>
          </a:p>
        </p:txBody>
      </p:sp>
      <p:sp>
        <p:nvSpPr>
          <p:cNvPr id="4" name="New Shape"/>
          <p:cNvSpPr>
            <a:spLocks noGrp="1"/>
          </p:cNvSpPr>
          <p:nvPr>
            <p:ph type="body" idx="2"/>
          </p:nvPr>
        </p:nvSpPr>
        <p:spPr>
          <a:xfrm>
            <a:off x="1276350" y="4191000"/>
            <a:ext cx="9639300" cy="400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593">
                <a:solidFill>
                  <a:srgbClr val="FFFFFF"/>
                </a:solidFill>
              </a:defRPr>
            </a:lvl1pPr>
          </a:lstStyle>
          <a:p>
            <a:pPr algn="ctr"/>
            <a:endParaRPr/>
          </a:p>
        </p:txBody>
      </p:sp>
      <p:sp>
        <p:nvSpPr>
          <p:cNvPr id="5" name="New Shape"/>
          <p:cNvSpPr>
            <a:spLocks noGrp="1"/>
          </p:cNvSpPr>
          <p:nvPr>
            <p:ph type="body" idx="3"/>
          </p:nvPr>
        </p:nvSpPr>
        <p:spPr>
          <a:xfrm>
            <a:off x="1187450" y="787399"/>
            <a:ext cx="981075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FFFFFF"/>
                </a:solidFill>
              </a:defRPr>
            </a:lvl1pPr>
          </a:lstStyle>
          <a:p>
            <a:pPr algn="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01699" y="857250"/>
            <a:ext cx="10458450" cy="4305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FFFFFF"/>
                </a:solidFill>
              </a:defRPr>
            </a:lvl1pPr>
          </a:lstStyle>
          <a:p>
            <a:pPr algn="l"/>
            <a:endParaRPr/>
          </a:p>
        </p:txBody>
      </p:sp>
      <p:sp>
        <p:nvSpPr>
          <p:cNvPr id="3" name="New Shape"/>
          <p:cNvSpPr>
            <a:spLocks noGrp="1"/>
          </p:cNvSpPr>
          <p:nvPr>
            <p:ph type="body" idx="1"/>
          </p:nvPr>
        </p:nvSpPr>
        <p:spPr>
          <a:xfrm>
            <a:off x="889000" y="5911850"/>
            <a:ext cx="666750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FFFFFF"/>
                </a:solidFill>
              </a:defRPr>
            </a:lvl1pPr>
          </a:lstStyle>
          <a:p>
            <a:pPr algn="l"/>
            <a:endParaRPr/>
          </a:p>
        </p:txBody>
      </p:sp>
      <p:sp>
        <p:nvSpPr>
          <p:cNvPr id="4" name="New Shape"/>
          <p:cNvSpPr>
            <a:spLocks noGrp="1"/>
          </p:cNvSpPr>
          <p:nvPr>
            <p:ph type="body" idx="2"/>
          </p:nvPr>
        </p:nvSpPr>
        <p:spPr>
          <a:xfrm>
            <a:off x="9963150" y="6299199"/>
            <a:ext cx="1428750" cy="323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2613">
                <a:solidFill>
                  <a:srgbClr val="FFFFFF"/>
                </a:solidFill>
              </a:defRPr>
            </a:lvl1pPr>
          </a:lstStyle>
          <a:p>
            <a:pPr algn="r"/>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01699" y="857250"/>
            <a:ext cx="10458450" cy="4305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FFFFFF"/>
                </a:solidFill>
              </a:defRPr>
            </a:lvl1pPr>
          </a:lstStyle>
          <a:p>
            <a:pPr algn="l"/>
            <a:endParaRPr/>
          </a:p>
        </p:txBody>
      </p:sp>
      <p:sp>
        <p:nvSpPr>
          <p:cNvPr id="3" name="New Shape"/>
          <p:cNvSpPr>
            <a:spLocks noGrp="1"/>
          </p:cNvSpPr>
          <p:nvPr>
            <p:ph type="body" idx="1"/>
          </p:nvPr>
        </p:nvSpPr>
        <p:spPr>
          <a:xfrm>
            <a:off x="889000" y="5911850"/>
            <a:ext cx="666750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FFFFFF"/>
                </a:solidFill>
              </a:defRPr>
            </a:lvl1pPr>
          </a:lstStyle>
          <a:p>
            <a:pPr algn="l"/>
            <a:endParaRPr/>
          </a:p>
        </p:txBody>
      </p:sp>
      <p:sp>
        <p:nvSpPr>
          <p:cNvPr id="4" name="New Shape"/>
          <p:cNvSpPr>
            <a:spLocks noGrp="1"/>
          </p:cNvSpPr>
          <p:nvPr>
            <p:ph type="body" idx="2"/>
          </p:nvPr>
        </p:nvSpPr>
        <p:spPr>
          <a:xfrm>
            <a:off x="9963150" y="6299199"/>
            <a:ext cx="1428750" cy="323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2613">
                <a:solidFill>
                  <a:srgbClr val="FFFFFF"/>
                </a:solidFill>
              </a:defRPr>
            </a:lvl1pPr>
          </a:lstStyle>
          <a:p>
            <a:pPr algn="r"/>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01699" y="857250"/>
            <a:ext cx="10458450" cy="4305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FFFFFF"/>
                </a:solidFill>
              </a:defRPr>
            </a:lvl1pPr>
          </a:lstStyle>
          <a:p>
            <a:pPr algn="l"/>
            <a:endParaRPr/>
          </a:p>
        </p:txBody>
      </p:sp>
      <p:sp>
        <p:nvSpPr>
          <p:cNvPr id="3" name="New Shape"/>
          <p:cNvSpPr>
            <a:spLocks noGrp="1"/>
          </p:cNvSpPr>
          <p:nvPr>
            <p:ph type="body" idx="1"/>
          </p:nvPr>
        </p:nvSpPr>
        <p:spPr>
          <a:xfrm>
            <a:off x="889000" y="5911850"/>
            <a:ext cx="666750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FFFFFF"/>
                </a:solidFill>
              </a:defRPr>
            </a:lvl1pPr>
          </a:lstStyle>
          <a:p>
            <a:pPr algn="l"/>
            <a:endParaRPr/>
          </a:p>
        </p:txBody>
      </p:sp>
      <p:sp>
        <p:nvSpPr>
          <p:cNvPr id="4" name="New Shape"/>
          <p:cNvSpPr>
            <a:spLocks noGrp="1"/>
          </p:cNvSpPr>
          <p:nvPr>
            <p:ph type="body" idx="2"/>
          </p:nvPr>
        </p:nvSpPr>
        <p:spPr>
          <a:xfrm>
            <a:off x="9963150" y="6299199"/>
            <a:ext cx="1428750" cy="323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2613">
                <a:solidFill>
                  <a:srgbClr val="FFFFFF"/>
                </a:solidFill>
              </a:defRPr>
            </a:lvl1pPr>
          </a:lstStyle>
          <a:p>
            <a:pPr algn="r"/>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01699" y="857250"/>
            <a:ext cx="10458450" cy="4305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FFFFFF"/>
                </a:solidFill>
              </a:defRPr>
            </a:lvl1pPr>
          </a:lstStyle>
          <a:p>
            <a:pPr algn="l"/>
            <a:endParaRPr/>
          </a:p>
        </p:txBody>
      </p:sp>
      <p:sp>
        <p:nvSpPr>
          <p:cNvPr id="3" name="New Shape"/>
          <p:cNvSpPr>
            <a:spLocks noGrp="1"/>
          </p:cNvSpPr>
          <p:nvPr>
            <p:ph type="body" idx="1"/>
          </p:nvPr>
        </p:nvSpPr>
        <p:spPr>
          <a:xfrm>
            <a:off x="889000" y="5911850"/>
            <a:ext cx="666750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FFFFFF"/>
                </a:solidFill>
              </a:defRPr>
            </a:lvl1pPr>
          </a:lstStyle>
          <a:p>
            <a:pPr algn="l"/>
            <a:endParaRPr/>
          </a:p>
        </p:txBody>
      </p:sp>
      <p:sp>
        <p:nvSpPr>
          <p:cNvPr id="4" name="New Shape"/>
          <p:cNvSpPr>
            <a:spLocks noGrp="1"/>
          </p:cNvSpPr>
          <p:nvPr>
            <p:ph type="body" idx="2"/>
          </p:nvPr>
        </p:nvSpPr>
        <p:spPr>
          <a:xfrm>
            <a:off x="9963150" y="6299199"/>
            <a:ext cx="1428750" cy="323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2613">
                <a:solidFill>
                  <a:srgbClr val="FFFFFF"/>
                </a:solidFill>
              </a:defRPr>
            </a:lvl1pPr>
          </a:lstStyle>
          <a:p>
            <a:pPr algn="r"/>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01699" y="857250"/>
            <a:ext cx="10458450" cy="4305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FFFFFF"/>
                </a:solidFill>
              </a:defRPr>
            </a:lvl1pPr>
          </a:lstStyle>
          <a:p>
            <a:pPr algn="l"/>
            <a:endParaRPr/>
          </a:p>
        </p:txBody>
      </p:sp>
      <p:sp>
        <p:nvSpPr>
          <p:cNvPr id="3" name="New Shape"/>
          <p:cNvSpPr>
            <a:spLocks noGrp="1"/>
          </p:cNvSpPr>
          <p:nvPr>
            <p:ph type="body" idx="1"/>
          </p:nvPr>
        </p:nvSpPr>
        <p:spPr>
          <a:xfrm>
            <a:off x="889000" y="5911850"/>
            <a:ext cx="666750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FFFFFF"/>
                </a:solidFill>
              </a:defRPr>
            </a:lvl1pPr>
          </a:lstStyle>
          <a:p>
            <a:pPr algn="l"/>
            <a:endParaRPr/>
          </a:p>
        </p:txBody>
      </p:sp>
      <p:sp>
        <p:nvSpPr>
          <p:cNvPr id="4" name="New Shape"/>
          <p:cNvSpPr>
            <a:spLocks noGrp="1"/>
          </p:cNvSpPr>
          <p:nvPr>
            <p:ph type="body" idx="2"/>
          </p:nvPr>
        </p:nvSpPr>
        <p:spPr>
          <a:xfrm>
            <a:off x="9963150" y="6299199"/>
            <a:ext cx="1428750" cy="323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2613">
                <a:solidFill>
                  <a:srgbClr val="FFFFFF"/>
                </a:solidFill>
              </a:defRPr>
            </a:lvl1pPr>
          </a:lstStyle>
          <a:p>
            <a:pPr algn="r"/>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01699" y="857250"/>
            <a:ext cx="10458450" cy="4305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FFFFFF"/>
                </a:solidFill>
              </a:defRPr>
            </a:lvl1pPr>
          </a:lstStyle>
          <a:p>
            <a:pPr algn="l"/>
            <a:endParaRPr/>
          </a:p>
        </p:txBody>
      </p:sp>
      <p:sp>
        <p:nvSpPr>
          <p:cNvPr id="3" name="New Shape"/>
          <p:cNvSpPr>
            <a:spLocks noGrp="1"/>
          </p:cNvSpPr>
          <p:nvPr>
            <p:ph type="body" idx="1"/>
          </p:nvPr>
        </p:nvSpPr>
        <p:spPr>
          <a:xfrm>
            <a:off x="889000" y="5911850"/>
            <a:ext cx="666750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FFFFFF"/>
                </a:solidFill>
              </a:defRPr>
            </a:lvl1pPr>
          </a:lstStyle>
          <a:p>
            <a:pPr algn="l"/>
            <a:endParaRPr/>
          </a:p>
        </p:txBody>
      </p:sp>
      <p:sp>
        <p:nvSpPr>
          <p:cNvPr id="4" name="New Shape"/>
          <p:cNvSpPr>
            <a:spLocks noGrp="1"/>
          </p:cNvSpPr>
          <p:nvPr>
            <p:ph type="body" idx="2"/>
          </p:nvPr>
        </p:nvSpPr>
        <p:spPr>
          <a:xfrm>
            <a:off x="9963150" y="6299199"/>
            <a:ext cx="1428750" cy="323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2613">
                <a:solidFill>
                  <a:srgbClr val="FFFFFF"/>
                </a:solidFill>
              </a:defRPr>
            </a:lvl1pPr>
          </a:lstStyle>
          <a:p>
            <a:pPr algn="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01699" y="857250"/>
            <a:ext cx="10458450" cy="4305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FFFFFF"/>
                </a:solidFill>
              </a:defRPr>
            </a:lvl1pPr>
          </a:lstStyle>
          <a:p>
            <a:pPr algn="l"/>
            <a:endParaRPr/>
          </a:p>
        </p:txBody>
      </p:sp>
      <p:sp>
        <p:nvSpPr>
          <p:cNvPr id="3" name="New Shape"/>
          <p:cNvSpPr>
            <a:spLocks noGrp="1"/>
          </p:cNvSpPr>
          <p:nvPr>
            <p:ph type="body" idx="1"/>
          </p:nvPr>
        </p:nvSpPr>
        <p:spPr>
          <a:xfrm>
            <a:off x="889000" y="5911850"/>
            <a:ext cx="666750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FFFFFF"/>
                </a:solidFill>
              </a:defRPr>
            </a:lvl1pPr>
          </a:lstStyle>
          <a:p>
            <a:pPr algn="l"/>
            <a:endParaRPr/>
          </a:p>
        </p:txBody>
      </p:sp>
      <p:sp>
        <p:nvSpPr>
          <p:cNvPr id="4" name="New Shape"/>
          <p:cNvSpPr>
            <a:spLocks noGrp="1"/>
          </p:cNvSpPr>
          <p:nvPr>
            <p:ph type="body" idx="2"/>
          </p:nvPr>
        </p:nvSpPr>
        <p:spPr>
          <a:xfrm>
            <a:off x="9963150" y="6299199"/>
            <a:ext cx="1428750" cy="323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2613">
                <a:solidFill>
                  <a:srgbClr val="FFFFFF"/>
                </a:solidFill>
              </a:defRPr>
            </a:lvl1pPr>
          </a:lstStyle>
          <a:p>
            <a:pPr algn="r"/>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054100" y="4864100"/>
            <a:ext cx="10414000" cy="1333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113">
                <a:solidFill>
                  <a:srgbClr val="FFFFFF"/>
                </a:solidFill>
              </a:defRPr>
            </a:lvl1pPr>
          </a:lstStyle>
          <a:p>
            <a:pPr algn="ctr"/>
            <a:endParaRPr/>
          </a:p>
        </p:txBody>
      </p:sp>
      <p:sp>
        <p:nvSpPr>
          <p:cNvPr id="3" name="New Shape"/>
          <p:cNvSpPr>
            <a:spLocks noGrp="1"/>
          </p:cNvSpPr>
          <p:nvPr>
            <p:ph type="body" idx="1"/>
          </p:nvPr>
        </p:nvSpPr>
        <p:spPr>
          <a:xfrm>
            <a:off x="1244600" y="3301999"/>
            <a:ext cx="9702800" cy="762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4480">
                <a:solidFill>
                  <a:srgbClr val="FFFFFF"/>
                </a:solidFill>
              </a:defRPr>
            </a:lvl1pPr>
          </a:lstStyle>
          <a:p>
            <a:pPr algn="ctr"/>
            <a:endParaRPr/>
          </a:p>
        </p:txBody>
      </p:sp>
      <p:sp>
        <p:nvSpPr>
          <p:cNvPr id="4" name="New Shape"/>
          <p:cNvSpPr>
            <a:spLocks noGrp="1"/>
          </p:cNvSpPr>
          <p:nvPr>
            <p:ph type="body" idx="2"/>
          </p:nvPr>
        </p:nvSpPr>
        <p:spPr>
          <a:xfrm>
            <a:off x="1276350" y="4191000"/>
            <a:ext cx="9639300" cy="400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593">
                <a:solidFill>
                  <a:srgbClr val="FFFFFF"/>
                </a:solidFill>
              </a:defRPr>
            </a:lvl1pPr>
          </a:lstStyle>
          <a:p>
            <a:pPr algn="ctr"/>
            <a:endParaRPr/>
          </a:p>
        </p:txBody>
      </p:sp>
      <p:sp>
        <p:nvSpPr>
          <p:cNvPr id="5" name="New Shape"/>
          <p:cNvSpPr>
            <a:spLocks noGrp="1"/>
          </p:cNvSpPr>
          <p:nvPr>
            <p:ph type="body" idx="3"/>
          </p:nvPr>
        </p:nvSpPr>
        <p:spPr>
          <a:xfrm>
            <a:off x="1187450" y="787399"/>
            <a:ext cx="981075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FFFFFF"/>
                </a:solidFill>
              </a:defRPr>
            </a:lvl1pPr>
          </a:lstStyle>
          <a:p>
            <a:pPr algn="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01699" y="857250"/>
            <a:ext cx="10458450" cy="4305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FFFFFF"/>
                </a:solidFill>
              </a:defRPr>
            </a:lvl1pPr>
          </a:lstStyle>
          <a:p>
            <a:pPr algn="l"/>
            <a:endParaRPr/>
          </a:p>
        </p:txBody>
      </p:sp>
      <p:sp>
        <p:nvSpPr>
          <p:cNvPr id="3" name="New Shape"/>
          <p:cNvSpPr>
            <a:spLocks noGrp="1"/>
          </p:cNvSpPr>
          <p:nvPr>
            <p:ph type="body" idx="1"/>
          </p:nvPr>
        </p:nvSpPr>
        <p:spPr>
          <a:xfrm>
            <a:off x="889000" y="5911850"/>
            <a:ext cx="666750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FFFFFF"/>
                </a:solidFill>
              </a:defRPr>
            </a:lvl1pPr>
          </a:lstStyle>
          <a:p>
            <a:pPr algn="l"/>
            <a:endParaRPr/>
          </a:p>
        </p:txBody>
      </p:sp>
      <p:sp>
        <p:nvSpPr>
          <p:cNvPr id="4" name="New Shape"/>
          <p:cNvSpPr>
            <a:spLocks noGrp="1"/>
          </p:cNvSpPr>
          <p:nvPr>
            <p:ph type="body" idx="2"/>
          </p:nvPr>
        </p:nvSpPr>
        <p:spPr>
          <a:xfrm>
            <a:off x="9963150" y="6299199"/>
            <a:ext cx="1428750" cy="323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2613">
                <a:solidFill>
                  <a:srgbClr val="FFFFFF"/>
                </a:solidFill>
              </a:defRPr>
            </a:lvl1pPr>
          </a:lstStyle>
          <a:p>
            <a:pPr algn="r"/>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01699" y="857250"/>
            <a:ext cx="10458450" cy="4305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FFFFFF"/>
                </a:solidFill>
              </a:defRPr>
            </a:lvl1pPr>
          </a:lstStyle>
          <a:p>
            <a:pPr algn="l"/>
            <a:endParaRPr/>
          </a:p>
        </p:txBody>
      </p:sp>
      <p:sp>
        <p:nvSpPr>
          <p:cNvPr id="3" name="New Shape"/>
          <p:cNvSpPr>
            <a:spLocks noGrp="1"/>
          </p:cNvSpPr>
          <p:nvPr>
            <p:ph type="body" idx="1"/>
          </p:nvPr>
        </p:nvSpPr>
        <p:spPr>
          <a:xfrm>
            <a:off x="889000" y="5911850"/>
            <a:ext cx="666750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FFFFFF"/>
                </a:solidFill>
              </a:defRPr>
            </a:lvl1pPr>
          </a:lstStyle>
          <a:p>
            <a:pPr algn="l"/>
            <a:endParaRPr/>
          </a:p>
        </p:txBody>
      </p:sp>
      <p:sp>
        <p:nvSpPr>
          <p:cNvPr id="4" name="New Shape"/>
          <p:cNvSpPr>
            <a:spLocks noGrp="1"/>
          </p:cNvSpPr>
          <p:nvPr>
            <p:ph type="body" idx="2"/>
          </p:nvPr>
        </p:nvSpPr>
        <p:spPr>
          <a:xfrm>
            <a:off x="9963150" y="6299199"/>
            <a:ext cx="1428750" cy="323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2613">
                <a:solidFill>
                  <a:srgbClr val="FFFFFF"/>
                </a:solidFill>
              </a:defRPr>
            </a:lvl1pPr>
          </a:lstStyle>
          <a:p>
            <a:pPr algn="r"/>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01699" y="857250"/>
            <a:ext cx="10458450" cy="4305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FFFFFF"/>
                </a:solidFill>
              </a:defRPr>
            </a:lvl1pPr>
          </a:lstStyle>
          <a:p>
            <a:pPr algn="l"/>
            <a:endParaRPr/>
          </a:p>
        </p:txBody>
      </p:sp>
      <p:sp>
        <p:nvSpPr>
          <p:cNvPr id="3" name="New Shape"/>
          <p:cNvSpPr>
            <a:spLocks noGrp="1"/>
          </p:cNvSpPr>
          <p:nvPr>
            <p:ph type="body" idx="1"/>
          </p:nvPr>
        </p:nvSpPr>
        <p:spPr>
          <a:xfrm>
            <a:off x="889000" y="5911850"/>
            <a:ext cx="666750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FFFFFF"/>
                </a:solidFill>
              </a:defRPr>
            </a:lvl1pPr>
          </a:lstStyle>
          <a:p>
            <a:pPr algn="l"/>
            <a:endParaRPr/>
          </a:p>
        </p:txBody>
      </p:sp>
      <p:sp>
        <p:nvSpPr>
          <p:cNvPr id="4" name="New Shape"/>
          <p:cNvSpPr>
            <a:spLocks noGrp="1"/>
          </p:cNvSpPr>
          <p:nvPr>
            <p:ph type="body" idx="2"/>
          </p:nvPr>
        </p:nvSpPr>
        <p:spPr>
          <a:xfrm>
            <a:off x="9963150" y="6299199"/>
            <a:ext cx="1428750" cy="323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2613">
                <a:solidFill>
                  <a:srgbClr val="FFFFFF"/>
                </a:solidFill>
              </a:defRPr>
            </a:lvl1pPr>
          </a:lstStyle>
          <a:p>
            <a:pPr algn="r"/>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01699" y="857250"/>
            <a:ext cx="10458450" cy="4305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FFFFFF"/>
                </a:solidFill>
              </a:defRPr>
            </a:lvl1pPr>
          </a:lstStyle>
          <a:p>
            <a:pPr algn="l"/>
            <a:endParaRPr/>
          </a:p>
        </p:txBody>
      </p:sp>
      <p:sp>
        <p:nvSpPr>
          <p:cNvPr id="3" name="New Shape"/>
          <p:cNvSpPr>
            <a:spLocks noGrp="1"/>
          </p:cNvSpPr>
          <p:nvPr>
            <p:ph type="body" idx="1"/>
          </p:nvPr>
        </p:nvSpPr>
        <p:spPr>
          <a:xfrm>
            <a:off x="889000" y="5911850"/>
            <a:ext cx="666750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FFFFFF"/>
                </a:solidFill>
              </a:defRPr>
            </a:lvl1pPr>
          </a:lstStyle>
          <a:p>
            <a:pPr algn="l"/>
            <a:endParaRPr/>
          </a:p>
        </p:txBody>
      </p:sp>
      <p:sp>
        <p:nvSpPr>
          <p:cNvPr id="4" name="New Shape"/>
          <p:cNvSpPr>
            <a:spLocks noGrp="1"/>
          </p:cNvSpPr>
          <p:nvPr>
            <p:ph type="body" idx="2"/>
          </p:nvPr>
        </p:nvSpPr>
        <p:spPr>
          <a:xfrm>
            <a:off x="9963150" y="6299199"/>
            <a:ext cx="1428750" cy="323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2613">
                <a:solidFill>
                  <a:srgbClr val="FFFFFF"/>
                </a:solidFill>
              </a:defRPr>
            </a:lvl1pPr>
          </a:lstStyle>
          <a:p>
            <a:pPr algn="r"/>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01699" y="857250"/>
            <a:ext cx="10458450" cy="4305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FFFFFF"/>
                </a:solidFill>
              </a:defRPr>
            </a:lvl1pPr>
          </a:lstStyle>
          <a:p>
            <a:pPr algn="l"/>
            <a:endParaRPr/>
          </a:p>
        </p:txBody>
      </p:sp>
      <p:sp>
        <p:nvSpPr>
          <p:cNvPr id="3" name="New Shape"/>
          <p:cNvSpPr>
            <a:spLocks noGrp="1"/>
          </p:cNvSpPr>
          <p:nvPr>
            <p:ph type="body" idx="1"/>
          </p:nvPr>
        </p:nvSpPr>
        <p:spPr>
          <a:xfrm>
            <a:off x="889000" y="5911850"/>
            <a:ext cx="666750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FFFFFF"/>
                </a:solidFill>
              </a:defRPr>
            </a:lvl1pPr>
          </a:lstStyle>
          <a:p>
            <a:pPr algn="l"/>
            <a:endParaRPr/>
          </a:p>
        </p:txBody>
      </p:sp>
      <p:sp>
        <p:nvSpPr>
          <p:cNvPr id="4" name="New Shape"/>
          <p:cNvSpPr>
            <a:spLocks noGrp="1"/>
          </p:cNvSpPr>
          <p:nvPr>
            <p:ph type="body" idx="2"/>
          </p:nvPr>
        </p:nvSpPr>
        <p:spPr>
          <a:xfrm>
            <a:off x="9963150" y="6299199"/>
            <a:ext cx="1428750" cy="323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2613">
                <a:solidFill>
                  <a:srgbClr val="FFFFFF"/>
                </a:solidFill>
              </a:defRPr>
            </a:lvl1pPr>
          </a:lstStyle>
          <a:p>
            <a:pPr algn="r"/>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01699" y="857250"/>
            <a:ext cx="10458450" cy="4305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FFFFFF"/>
                </a:solidFill>
              </a:defRPr>
            </a:lvl1pPr>
          </a:lstStyle>
          <a:p>
            <a:pPr algn="l"/>
            <a:endParaRPr/>
          </a:p>
        </p:txBody>
      </p:sp>
      <p:sp>
        <p:nvSpPr>
          <p:cNvPr id="3" name="New Shape"/>
          <p:cNvSpPr>
            <a:spLocks noGrp="1"/>
          </p:cNvSpPr>
          <p:nvPr>
            <p:ph type="body" idx="1"/>
          </p:nvPr>
        </p:nvSpPr>
        <p:spPr>
          <a:xfrm>
            <a:off x="889000" y="5911850"/>
            <a:ext cx="666750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FFFFFF"/>
                </a:solidFill>
              </a:defRPr>
            </a:lvl1pPr>
          </a:lstStyle>
          <a:p>
            <a:pPr algn="l"/>
            <a:endParaRPr/>
          </a:p>
        </p:txBody>
      </p:sp>
      <p:sp>
        <p:nvSpPr>
          <p:cNvPr id="4" name="New Shape"/>
          <p:cNvSpPr>
            <a:spLocks noGrp="1"/>
          </p:cNvSpPr>
          <p:nvPr>
            <p:ph type="body" idx="2"/>
          </p:nvPr>
        </p:nvSpPr>
        <p:spPr>
          <a:xfrm>
            <a:off x="9963150" y="6299199"/>
            <a:ext cx="1428750" cy="323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2613">
                <a:solidFill>
                  <a:srgbClr val="FFFFFF"/>
                </a:solidFill>
              </a:defRPr>
            </a:lvl1pPr>
          </a:lstStyle>
          <a:p>
            <a:pPr algn="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01699" y="857250"/>
            <a:ext cx="10458450" cy="4305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FFFFFF"/>
                </a:solidFill>
              </a:defRPr>
            </a:lvl1pPr>
          </a:lstStyle>
          <a:p>
            <a:pPr algn="l"/>
            <a:endParaRPr/>
          </a:p>
        </p:txBody>
      </p:sp>
      <p:sp>
        <p:nvSpPr>
          <p:cNvPr id="3" name="New Shape"/>
          <p:cNvSpPr>
            <a:spLocks noGrp="1"/>
          </p:cNvSpPr>
          <p:nvPr>
            <p:ph type="body" idx="1"/>
          </p:nvPr>
        </p:nvSpPr>
        <p:spPr>
          <a:xfrm>
            <a:off x="889000" y="5911850"/>
            <a:ext cx="666750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FFFFFF"/>
                </a:solidFill>
              </a:defRPr>
            </a:lvl1pPr>
          </a:lstStyle>
          <a:p>
            <a:pPr algn="l"/>
            <a:endParaRPr/>
          </a:p>
        </p:txBody>
      </p:sp>
      <p:sp>
        <p:nvSpPr>
          <p:cNvPr id="4" name="New Shape"/>
          <p:cNvSpPr>
            <a:spLocks noGrp="1"/>
          </p:cNvSpPr>
          <p:nvPr>
            <p:ph type="body" idx="2"/>
          </p:nvPr>
        </p:nvSpPr>
        <p:spPr>
          <a:xfrm>
            <a:off x="9963150" y="6299199"/>
            <a:ext cx="1428750" cy="323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2613">
                <a:solidFill>
                  <a:srgbClr val="FFFFFF"/>
                </a:solidFill>
              </a:defRPr>
            </a:lvl1pPr>
          </a:lstStyle>
          <a:p>
            <a:pPr algn="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01699" y="857250"/>
            <a:ext cx="10458450" cy="4305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FFFFFF"/>
                </a:solidFill>
              </a:defRPr>
            </a:lvl1pPr>
          </a:lstStyle>
          <a:p>
            <a:pPr algn="l"/>
            <a:endParaRPr/>
          </a:p>
        </p:txBody>
      </p:sp>
      <p:sp>
        <p:nvSpPr>
          <p:cNvPr id="3" name="New Shape"/>
          <p:cNvSpPr>
            <a:spLocks noGrp="1"/>
          </p:cNvSpPr>
          <p:nvPr>
            <p:ph type="body" idx="1"/>
          </p:nvPr>
        </p:nvSpPr>
        <p:spPr>
          <a:xfrm>
            <a:off x="889000" y="5911850"/>
            <a:ext cx="666750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FFFFFF"/>
                </a:solidFill>
              </a:defRPr>
            </a:lvl1pPr>
          </a:lstStyle>
          <a:p>
            <a:pPr algn="l"/>
            <a:endParaRPr/>
          </a:p>
        </p:txBody>
      </p:sp>
      <p:sp>
        <p:nvSpPr>
          <p:cNvPr id="4" name="New Shape"/>
          <p:cNvSpPr>
            <a:spLocks noGrp="1"/>
          </p:cNvSpPr>
          <p:nvPr>
            <p:ph type="body" idx="2"/>
          </p:nvPr>
        </p:nvSpPr>
        <p:spPr>
          <a:xfrm>
            <a:off x="9963150" y="6299199"/>
            <a:ext cx="1428750" cy="323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2613">
                <a:solidFill>
                  <a:srgbClr val="FFFFFF"/>
                </a:solidFill>
              </a:defRPr>
            </a:lvl1pPr>
          </a:lstStyle>
          <a:p>
            <a:pPr algn="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01699" y="857250"/>
            <a:ext cx="10458450" cy="4305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FFFFFF"/>
                </a:solidFill>
              </a:defRPr>
            </a:lvl1pPr>
          </a:lstStyle>
          <a:p>
            <a:pPr algn="l"/>
            <a:endParaRPr/>
          </a:p>
        </p:txBody>
      </p:sp>
      <p:sp>
        <p:nvSpPr>
          <p:cNvPr id="3" name="New Shape"/>
          <p:cNvSpPr>
            <a:spLocks noGrp="1"/>
          </p:cNvSpPr>
          <p:nvPr>
            <p:ph type="body" idx="1"/>
          </p:nvPr>
        </p:nvSpPr>
        <p:spPr>
          <a:xfrm>
            <a:off x="889000" y="5911850"/>
            <a:ext cx="666750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FFFFFF"/>
                </a:solidFill>
              </a:defRPr>
            </a:lvl1pPr>
          </a:lstStyle>
          <a:p>
            <a:pPr algn="l"/>
            <a:endParaRPr/>
          </a:p>
        </p:txBody>
      </p:sp>
      <p:sp>
        <p:nvSpPr>
          <p:cNvPr id="4" name="New Shape"/>
          <p:cNvSpPr>
            <a:spLocks noGrp="1"/>
          </p:cNvSpPr>
          <p:nvPr>
            <p:ph type="body" idx="2"/>
          </p:nvPr>
        </p:nvSpPr>
        <p:spPr>
          <a:xfrm>
            <a:off x="9963150" y="6299199"/>
            <a:ext cx="1428750" cy="323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2613">
                <a:solidFill>
                  <a:srgbClr val="FFFFFF"/>
                </a:solidFill>
              </a:defRPr>
            </a:lvl1pPr>
          </a:lstStyle>
          <a:p>
            <a:pPr algn="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01699" y="857250"/>
            <a:ext cx="10458450" cy="4305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FFFFFF"/>
                </a:solidFill>
              </a:defRPr>
            </a:lvl1pPr>
          </a:lstStyle>
          <a:p>
            <a:pPr algn="l"/>
            <a:endParaRPr/>
          </a:p>
        </p:txBody>
      </p:sp>
      <p:sp>
        <p:nvSpPr>
          <p:cNvPr id="3" name="New Shape"/>
          <p:cNvSpPr>
            <a:spLocks noGrp="1"/>
          </p:cNvSpPr>
          <p:nvPr>
            <p:ph type="body" idx="1"/>
          </p:nvPr>
        </p:nvSpPr>
        <p:spPr>
          <a:xfrm>
            <a:off x="889000" y="5911850"/>
            <a:ext cx="666750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FFFFFF"/>
                </a:solidFill>
              </a:defRPr>
            </a:lvl1pPr>
          </a:lstStyle>
          <a:p>
            <a:pPr algn="l"/>
            <a:endParaRPr/>
          </a:p>
        </p:txBody>
      </p:sp>
      <p:sp>
        <p:nvSpPr>
          <p:cNvPr id="4" name="New Shape"/>
          <p:cNvSpPr>
            <a:spLocks noGrp="1"/>
          </p:cNvSpPr>
          <p:nvPr>
            <p:ph type="body" idx="2"/>
          </p:nvPr>
        </p:nvSpPr>
        <p:spPr>
          <a:xfrm>
            <a:off x="9963150" y="6299199"/>
            <a:ext cx="1428750" cy="323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2613">
                <a:solidFill>
                  <a:srgbClr val="FFFFFF"/>
                </a:solidFill>
              </a:defRPr>
            </a:lvl1pPr>
          </a:lstStyle>
          <a:p>
            <a:pPr algn="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01699" y="857250"/>
            <a:ext cx="10458450" cy="4305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FFFFFF"/>
                </a:solidFill>
              </a:defRPr>
            </a:lvl1pPr>
          </a:lstStyle>
          <a:p>
            <a:pPr algn="l"/>
            <a:endParaRPr/>
          </a:p>
        </p:txBody>
      </p:sp>
      <p:sp>
        <p:nvSpPr>
          <p:cNvPr id="3" name="New Shape"/>
          <p:cNvSpPr>
            <a:spLocks noGrp="1"/>
          </p:cNvSpPr>
          <p:nvPr>
            <p:ph type="body" idx="1"/>
          </p:nvPr>
        </p:nvSpPr>
        <p:spPr>
          <a:xfrm>
            <a:off x="889000" y="5911850"/>
            <a:ext cx="666750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FFFFFF"/>
                </a:solidFill>
              </a:defRPr>
            </a:lvl1pPr>
          </a:lstStyle>
          <a:p>
            <a:pPr algn="l"/>
            <a:endParaRPr/>
          </a:p>
        </p:txBody>
      </p:sp>
      <p:sp>
        <p:nvSpPr>
          <p:cNvPr id="4" name="New Shape"/>
          <p:cNvSpPr>
            <a:spLocks noGrp="1"/>
          </p:cNvSpPr>
          <p:nvPr>
            <p:ph type="body" idx="2"/>
          </p:nvPr>
        </p:nvSpPr>
        <p:spPr>
          <a:xfrm>
            <a:off x="9963150" y="6299199"/>
            <a:ext cx="1428750" cy="323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2613">
                <a:solidFill>
                  <a:srgbClr val="FFFFFF"/>
                </a:solidFill>
              </a:defRPr>
            </a:lvl1pPr>
          </a:lstStyle>
          <a:p>
            <a:pPr algn="r"/>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ide Master">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31.xml"/></Relationships>
</file>

<file path=ppt/slides/_rels/slide3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32.xml"/></Relationships>
</file>

<file path=ppt/slides/_rels/slide32.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33.xml"/></Relationships>
</file>

<file path=ppt/slides/_rels/slide3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34.xml"/></Relationships>
</file>

<file path=ppt/slides/_rels/slide34.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36.xml"/></Relationships>
</file>

<file path=ppt/slides/_rels/slide36.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38.xml"/></Relationships>
</file>

<file path=ppt/slides/_rels/slide38.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39.xml"/></Relationships>
</file>

<file path=ppt/slides/_rels/slide39.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41.xml"/></Relationships>
</file>

<file path=ppt/slides/_rels/slide4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42.xml"/></Relationships>
</file>

<file path=ppt/slides/_rels/slide42.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43.xml"/></Relationships>
</file>

<file path=ppt/slides/_rels/slide4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44.xml"/></Relationships>
</file>

<file path=ppt/slides/_rels/slide44.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45.xml"/></Relationships>
</file>

<file path=ppt/slides/_rels/slide45.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92175" y="2765425"/>
            <a:ext cx="10407650" cy="1327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77500" lnSpcReduction="20000"/>
          </a:bodyPr>
          <a:lstStyle>
            <a:lvl1pPr algn="ctr">
              <a:defRPr sz="6113">
                <a:solidFill>
                  <a:srgbClr val="FFFFFF"/>
                </a:solidFill>
              </a:defRPr>
            </a:lvl1pPr>
          </a:lstStyle>
          <a:p>
            <a:pPr algn="ctr"/>
            <a:r>
              <a:rPr sz="6113" b="1" dirty="0">
                <a:solidFill>
                  <a:srgbClr val="FFFFFF"/>
                </a:solidFill>
              </a:rPr>
              <a:t>Great are the Law Keepers, for theirs is the Kingdom of Heaven</a:t>
            </a:r>
          </a:p>
        </p:txBody>
      </p:sp>
      <p:sp>
        <p:nvSpPr>
          <p:cNvPr id="3" name="New Shape"/>
          <p:cNvSpPr>
            <a:spLocks noGrp="1"/>
          </p:cNvSpPr>
          <p:nvPr>
            <p:ph type="body" idx="1"/>
          </p:nvPr>
        </p:nvSpPr>
        <p:spPr>
          <a:xfrm>
            <a:off x="1244600" y="4721725"/>
            <a:ext cx="9702800" cy="762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lnSpcReduction="10000"/>
          </a:bodyPr>
          <a:lstStyle>
            <a:lvl1pPr algn="ctr">
              <a:defRPr sz="4480">
                <a:solidFill>
                  <a:srgbClr val="FFFFFF"/>
                </a:solidFill>
              </a:defRPr>
            </a:lvl1pPr>
          </a:lstStyle>
          <a:p>
            <a:pPr algn="ctr"/>
            <a:r>
              <a:rPr lang="en-CA" dirty="0"/>
              <a:t>Matthew 5:17-20</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01699" y="857250"/>
            <a:ext cx="10458450" cy="4305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FFFFFF"/>
                </a:solidFill>
              </a:defRPr>
            </a:lvl1pPr>
          </a:lstStyle>
          <a:p>
            <a:pPr algn="l"/>
            <a:r>
              <a:rPr sz="4713" b="0">
                <a:solidFill>
                  <a:srgbClr val="FFFFFF"/>
                </a:solidFill>
              </a:rPr>
              <a:t>And we have this command from Him: The one who loves God must also love his brother.</a:t>
            </a:r>
          </a:p>
        </p:txBody>
      </p:sp>
      <p:sp>
        <p:nvSpPr>
          <p:cNvPr id="3" name="New Shape"/>
          <p:cNvSpPr>
            <a:spLocks noGrp="1"/>
          </p:cNvSpPr>
          <p:nvPr>
            <p:ph type="body" idx="1"/>
          </p:nvPr>
        </p:nvSpPr>
        <p:spPr>
          <a:xfrm>
            <a:off x="889000" y="5911850"/>
            <a:ext cx="666750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FFFFFF"/>
                </a:solidFill>
              </a:defRPr>
            </a:lvl1pPr>
          </a:lstStyle>
          <a:p>
            <a:pPr algn="l"/>
            <a:r>
              <a:rPr sz="4900" b="0">
                <a:solidFill>
                  <a:srgbClr val="FFFFFF"/>
                </a:solidFill>
              </a:rPr>
              <a:t>1 John 4:21</a:t>
            </a:r>
          </a:p>
        </p:txBody>
      </p:sp>
      <p:sp>
        <p:nvSpPr>
          <p:cNvPr id="4" name="New Shape"/>
          <p:cNvSpPr>
            <a:spLocks noGrp="1"/>
          </p:cNvSpPr>
          <p:nvPr>
            <p:ph type="body" idx="2"/>
          </p:nvPr>
        </p:nvSpPr>
        <p:spPr>
          <a:xfrm>
            <a:off x="9963150" y="6299199"/>
            <a:ext cx="1428750" cy="323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2613">
                <a:solidFill>
                  <a:srgbClr val="FFFFFF"/>
                </a:solidFill>
              </a:defRPr>
            </a:lvl1pPr>
          </a:lstStyle>
          <a:p>
            <a:pPr algn="r"/>
            <a:r>
              <a:rPr sz="2613" b="0">
                <a:solidFill>
                  <a:srgbClr val="FFFFFF"/>
                </a:solidFill>
              </a:rPr>
              <a:t>HCSB</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01699" y="857250"/>
            <a:ext cx="10458450" cy="4305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FFFFFF"/>
                </a:solidFill>
              </a:defRPr>
            </a:lvl1pPr>
          </a:lstStyle>
          <a:p>
            <a:pPr algn="l"/>
            <a:r>
              <a:rPr sz="4713" b="0">
                <a:solidFill>
                  <a:srgbClr val="FFFFFF"/>
                </a:solidFill>
              </a:rPr>
              <a:t>“If you see your neighbor’s ox or sheep or goat wandering away, don’t ignore your responsibility. Take it back to its owner. If its owner does not live nearby or you don’t know who the owner is, take it to your place and keep it until the owner comes looking for it. Then you must return it.</a:t>
            </a:r>
          </a:p>
        </p:txBody>
      </p:sp>
      <p:sp>
        <p:nvSpPr>
          <p:cNvPr id="3" name="New Shape"/>
          <p:cNvSpPr>
            <a:spLocks noGrp="1"/>
          </p:cNvSpPr>
          <p:nvPr>
            <p:ph type="body" idx="1"/>
          </p:nvPr>
        </p:nvSpPr>
        <p:spPr>
          <a:xfrm>
            <a:off x="889000" y="5911850"/>
            <a:ext cx="666750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FFFFFF"/>
                </a:solidFill>
              </a:defRPr>
            </a:lvl1pPr>
          </a:lstStyle>
          <a:p>
            <a:pPr algn="l"/>
            <a:r>
              <a:rPr sz="4900" b="0">
                <a:solidFill>
                  <a:srgbClr val="FFFFFF"/>
                </a:solidFill>
              </a:rPr>
              <a:t>Deuteronomy 22:1–2</a:t>
            </a:r>
          </a:p>
        </p:txBody>
      </p:sp>
      <p:sp>
        <p:nvSpPr>
          <p:cNvPr id="4" name="New Shape"/>
          <p:cNvSpPr>
            <a:spLocks noGrp="1"/>
          </p:cNvSpPr>
          <p:nvPr>
            <p:ph type="body" idx="2"/>
          </p:nvPr>
        </p:nvSpPr>
        <p:spPr>
          <a:xfrm>
            <a:off x="9963150" y="6299199"/>
            <a:ext cx="1428750" cy="323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2613">
                <a:solidFill>
                  <a:srgbClr val="FFFFFF"/>
                </a:solidFill>
              </a:defRPr>
            </a:lvl1pPr>
          </a:lstStyle>
          <a:p>
            <a:pPr algn="r"/>
            <a:r>
              <a:rPr sz="2613" b="0">
                <a:solidFill>
                  <a:srgbClr val="FFFFFF"/>
                </a:solidFill>
              </a:rPr>
              <a:t>NLT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01699" y="857250"/>
            <a:ext cx="10458450" cy="4305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FFFFFF"/>
                </a:solidFill>
              </a:defRPr>
            </a:lvl1pPr>
          </a:lstStyle>
          <a:p>
            <a:pPr algn="l"/>
            <a:r>
              <a:rPr sz="4713" b="0">
                <a:solidFill>
                  <a:srgbClr val="FFFFFF"/>
                </a:solidFill>
              </a:rPr>
              <a:t>Do the same if you find your neighbor’s donkey, clothing, or anything else your neighbor loses. Don’t ignore your responsibility. “If you see that your neighbor’s donkey or ox has collapsed on the road, do not look the other way. Go and help your neighbor get it back on its feet!</a:t>
            </a:r>
          </a:p>
        </p:txBody>
      </p:sp>
      <p:sp>
        <p:nvSpPr>
          <p:cNvPr id="3" name="New Shape"/>
          <p:cNvSpPr>
            <a:spLocks noGrp="1"/>
          </p:cNvSpPr>
          <p:nvPr>
            <p:ph type="body" idx="1"/>
          </p:nvPr>
        </p:nvSpPr>
        <p:spPr>
          <a:xfrm>
            <a:off x="889000" y="5911850"/>
            <a:ext cx="666750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FFFFFF"/>
                </a:solidFill>
              </a:defRPr>
            </a:lvl1pPr>
          </a:lstStyle>
          <a:p>
            <a:pPr algn="l"/>
            <a:r>
              <a:rPr sz="4900" b="0">
                <a:solidFill>
                  <a:srgbClr val="FFFFFF"/>
                </a:solidFill>
              </a:rPr>
              <a:t>Deuteronomy 22:3–4</a:t>
            </a:r>
          </a:p>
        </p:txBody>
      </p:sp>
      <p:sp>
        <p:nvSpPr>
          <p:cNvPr id="4" name="New Shape"/>
          <p:cNvSpPr>
            <a:spLocks noGrp="1"/>
          </p:cNvSpPr>
          <p:nvPr>
            <p:ph type="body" idx="2"/>
          </p:nvPr>
        </p:nvSpPr>
        <p:spPr>
          <a:xfrm>
            <a:off x="9963150" y="6299199"/>
            <a:ext cx="1428750" cy="323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2613">
                <a:solidFill>
                  <a:srgbClr val="FFFFFF"/>
                </a:solidFill>
              </a:defRPr>
            </a:lvl1pPr>
          </a:lstStyle>
          <a:p>
            <a:pPr algn="r"/>
            <a:r>
              <a:rPr sz="2613" b="0">
                <a:solidFill>
                  <a:srgbClr val="FFFFFF"/>
                </a:solidFill>
              </a:rPr>
              <a:t>NLT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01699" y="857250"/>
            <a:ext cx="10458450" cy="4305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FFFFFF"/>
                </a:solidFill>
              </a:defRPr>
            </a:lvl1pPr>
          </a:lstStyle>
          <a:p>
            <a:pPr algn="l"/>
            <a:r>
              <a:rPr sz="4713" b="0">
                <a:solidFill>
                  <a:srgbClr val="FFFFFF"/>
                </a:solidFill>
              </a:rPr>
              <a:t>“A woman must not put on men’s clothing, and a man must not wear women’s clothing. Anyone who does this is detestable in the sight of the Lord your God.</a:t>
            </a:r>
          </a:p>
        </p:txBody>
      </p:sp>
      <p:sp>
        <p:nvSpPr>
          <p:cNvPr id="3" name="New Shape"/>
          <p:cNvSpPr>
            <a:spLocks noGrp="1"/>
          </p:cNvSpPr>
          <p:nvPr>
            <p:ph type="body" idx="1"/>
          </p:nvPr>
        </p:nvSpPr>
        <p:spPr>
          <a:xfrm>
            <a:off x="889000" y="5911850"/>
            <a:ext cx="666750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FFFFFF"/>
                </a:solidFill>
              </a:defRPr>
            </a:lvl1pPr>
          </a:lstStyle>
          <a:p>
            <a:pPr algn="l"/>
            <a:r>
              <a:rPr sz="4900" b="0">
                <a:solidFill>
                  <a:srgbClr val="FFFFFF"/>
                </a:solidFill>
              </a:rPr>
              <a:t>Deuteronomy 22:5</a:t>
            </a:r>
          </a:p>
        </p:txBody>
      </p:sp>
      <p:sp>
        <p:nvSpPr>
          <p:cNvPr id="4" name="New Shape"/>
          <p:cNvSpPr>
            <a:spLocks noGrp="1"/>
          </p:cNvSpPr>
          <p:nvPr>
            <p:ph type="body" idx="2"/>
          </p:nvPr>
        </p:nvSpPr>
        <p:spPr>
          <a:xfrm>
            <a:off x="9963150" y="6299199"/>
            <a:ext cx="1428750" cy="323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2613">
                <a:solidFill>
                  <a:srgbClr val="FFFFFF"/>
                </a:solidFill>
              </a:defRPr>
            </a:lvl1pPr>
          </a:lstStyle>
          <a:p>
            <a:pPr algn="r"/>
            <a:r>
              <a:rPr sz="2613" b="0">
                <a:solidFill>
                  <a:srgbClr val="FFFFFF"/>
                </a:solidFill>
              </a:rPr>
              <a:t>NLT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87450" y="787399"/>
            <a:ext cx="981075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FFFFFF"/>
                </a:solidFill>
              </a:defRPr>
            </a:lvl1pPr>
          </a:lstStyle>
          <a:p>
            <a:pPr algn="l"/>
            <a:r>
              <a:rPr sz="4400" b="1" dirty="0">
                <a:solidFill>
                  <a:srgbClr val="FFFFFF"/>
                </a:solidFill>
              </a:rPr>
              <a:t>Why should the Law matter, the left side of the Book?</a:t>
            </a:r>
          </a:p>
        </p:txBody>
      </p:sp>
      <p:sp>
        <p:nvSpPr>
          <p:cNvPr id="4" name="New Shape"/>
          <p:cNvSpPr>
            <a:spLocks noGrp="1"/>
          </p:cNvSpPr>
          <p:nvPr>
            <p:ph type="body" idx="2"/>
          </p:nvPr>
        </p:nvSpPr>
        <p:spPr>
          <a:xfrm>
            <a:off x="1244600" y="3301999"/>
            <a:ext cx="9702800" cy="762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4480">
                <a:solidFill>
                  <a:srgbClr val="FFFFFF"/>
                </a:solidFill>
              </a:defRPr>
            </a:lvl1pPr>
          </a:lstStyle>
          <a:p>
            <a:pPr algn="ctr"/>
            <a:endParaRPr/>
          </a:p>
        </p:txBody>
      </p:sp>
      <p:sp>
        <p:nvSpPr>
          <p:cNvPr id="5" name="New Shape"/>
          <p:cNvSpPr>
            <a:spLocks noGrp="1"/>
          </p:cNvSpPr>
          <p:nvPr>
            <p:ph type="body" idx="3"/>
          </p:nvPr>
        </p:nvSpPr>
        <p:spPr>
          <a:xfrm>
            <a:off x="1276350" y="4191000"/>
            <a:ext cx="9639300" cy="400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593">
                <a:solidFill>
                  <a:srgbClr val="FFFFFF"/>
                </a:solidFill>
              </a:defRPr>
            </a:lvl1pPr>
          </a:lstStyle>
          <a:p>
            <a:pPr algn="ct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87450" y="787399"/>
            <a:ext cx="981075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FFFFFF"/>
                </a:solidFill>
              </a:defRPr>
            </a:lvl1pPr>
          </a:lstStyle>
          <a:p>
            <a:pPr algn="l"/>
            <a:r>
              <a:rPr sz="4400" b="1" dirty="0">
                <a:solidFill>
                  <a:srgbClr val="FFFFFF"/>
                </a:solidFill>
              </a:rPr>
              <a:t>1.  Because Jesus upheld it, He did not reject it or neglect it  (v.17)</a:t>
            </a:r>
          </a:p>
        </p:txBody>
      </p:sp>
      <p:sp>
        <p:nvSpPr>
          <p:cNvPr id="3" name="New Shape"/>
          <p:cNvSpPr>
            <a:spLocks noGrp="1"/>
          </p:cNvSpPr>
          <p:nvPr>
            <p:ph type="body" idx="1"/>
          </p:nvPr>
        </p:nvSpPr>
        <p:spPr>
          <a:xfrm>
            <a:off x="1054100" y="4864100"/>
            <a:ext cx="10414000" cy="1333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113">
                <a:solidFill>
                  <a:srgbClr val="FFFFFF"/>
                </a:solidFill>
              </a:defRPr>
            </a:lvl1pPr>
          </a:lstStyle>
          <a:p>
            <a:pPr algn="ctr"/>
            <a:endParaRPr dirty="0"/>
          </a:p>
        </p:txBody>
      </p:sp>
      <p:sp>
        <p:nvSpPr>
          <p:cNvPr id="4" name="New Shape"/>
          <p:cNvSpPr>
            <a:spLocks noGrp="1"/>
          </p:cNvSpPr>
          <p:nvPr>
            <p:ph type="body" idx="2"/>
          </p:nvPr>
        </p:nvSpPr>
        <p:spPr>
          <a:xfrm>
            <a:off x="1244600" y="3301999"/>
            <a:ext cx="9702800" cy="762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4480">
                <a:solidFill>
                  <a:srgbClr val="FFFFFF"/>
                </a:solidFill>
              </a:defRPr>
            </a:lvl1pPr>
          </a:lstStyle>
          <a:p>
            <a:pPr algn="ctr"/>
            <a:endParaRPr/>
          </a:p>
        </p:txBody>
      </p:sp>
      <p:sp>
        <p:nvSpPr>
          <p:cNvPr id="5" name="New Shape"/>
          <p:cNvSpPr>
            <a:spLocks noGrp="1"/>
          </p:cNvSpPr>
          <p:nvPr>
            <p:ph type="body" idx="3"/>
          </p:nvPr>
        </p:nvSpPr>
        <p:spPr>
          <a:xfrm>
            <a:off x="1276350" y="4191000"/>
            <a:ext cx="9639300" cy="400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593">
                <a:solidFill>
                  <a:srgbClr val="FFFFFF"/>
                </a:solidFill>
              </a:defRPr>
            </a:lvl1pPr>
          </a:lstStyle>
          <a:p>
            <a:pPr algn="ct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01699" y="857250"/>
            <a:ext cx="10458450" cy="4305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FFFFFF"/>
                </a:solidFill>
              </a:defRPr>
            </a:lvl1pPr>
          </a:lstStyle>
          <a:p>
            <a:pPr algn="l"/>
            <a:r>
              <a:rPr sz="4713" b="0">
                <a:solidFill>
                  <a:srgbClr val="FFFFFF"/>
                </a:solidFill>
              </a:rPr>
              <a:t>“Do not think that I have come to abolish the Law or the Prophets; I have not come to abolish them but to fulfill them.</a:t>
            </a:r>
          </a:p>
        </p:txBody>
      </p:sp>
      <p:sp>
        <p:nvSpPr>
          <p:cNvPr id="3" name="New Shape"/>
          <p:cNvSpPr>
            <a:spLocks noGrp="1"/>
          </p:cNvSpPr>
          <p:nvPr>
            <p:ph type="body" idx="1"/>
          </p:nvPr>
        </p:nvSpPr>
        <p:spPr>
          <a:xfrm>
            <a:off x="889000" y="5911850"/>
            <a:ext cx="666750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FFFFFF"/>
                </a:solidFill>
              </a:defRPr>
            </a:lvl1pPr>
          </a:lstStyle>
          <a:p>
            <a:pPr algn="l"/>
            <a:r>
              <a:rPr sz="4900" b="0">
                <a:solidFill>
                  <a:srgbClr val="FFFFFF"/>
                </a:solidFill>
              </a:rPr>
              <a:t>Matthew 5:17</a:t>
            </a:r>
          </a:p>
        </p:txBody>
      </p:sp>
      <p:sp>
        <p:nvSpPr>
          <p:cNvPr id="4" name="New Shape"/>
          <p:cNvSpPr>
            <a:spLocks noGrp="1"/>
          </p:cNvSpPr>
          <p:nvPr>
            <p:ph type="body" idx="2"/>
          </p:nvPr>
        </p:nvSpPr>
        <p:spPr>
          <a:xfrm>
            <a:off x="9963150" y="6299199"/>
            <a:ext cx="1428750" cy="323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2613">
                <a:solidFill>
                  <a:srgbClr val="FFFFFF"/>
                </a:solidFill>
              </a:defRPr>
            </a:lvl1pPr>
          </a:lstStyle>
          <a:p>
            <a:pPr algn="r"/>
            <a:r>
              <a:rPr sz="2613" b="0">
                <a:solidFill>
                  <a:srgbClr val="FFFFFF"/>
                </a:solidFill>
              </a:rPr>
              <a:t>ESV</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87450" y="787399"/>
            <a:ext cx="981075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FFFFFF"/>
                </a:solidFill>
              </a:defRPr>
            </a:lvl1pPr>
          </a:lstStyle>
          <a:p>
            <a:pPr algn="l"/>
            <a:r>
              <a:rPr sz="4400" b="1" dirty="0">
                <a:solidFill>
                  <a:srgbClr val="FFFFFF"/>
                </a:solidFill>
              </a:rPr>
              <a:t>2.  The Law is perfect (v.17)</a:t>
            </a:r>
          </a:p>
        </p:txBody>
      </p:sp>
      <p:sp>
        <p:nvSpPr>
          <p:cNvPr id="3" name="New Shape"/>
          <p:cNvSpPr>
            <a:spLocks noGrp="1"/>
          </p:cNvSpPr>
          <p:nvPr>
            <p:ph type="body" idx="1"/>
          </p:nvPr>
        </p:nvSpPr>
        <p:spPr>
          <a:xfrm>
            <a:off x="1054100" y="4864100"/>
            <a:ext cx="10414000" cy="1333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113">
                <a:solidFill>
                  <a:srgbClr val="FFFFFF"/>
                </a:solidFill>
              </a:defRPr>
            </a:lvl1pPr>
          </a:lstStyle>
          <a:p>
            <a:pPr algn="ctr"/>
            <a:endParaRPr/>
          </a:p>
        </p:txBody>
      </p:sp>
      <p:sp>
        <p:nvSpPr>
          <p:cNvPr id="4" name="New Shape"/>
          <p:cNvSpPr>
            <a:spLocks noGrp="1"/>
          </p:cNvSpPr>
          <p:nvPr>
            <p:ph type="body" idx="2"/>
          </p:nvPr>
        </p:nvSpPr>
        <p:spPr>
          <a:xfrm>
            <a:off x="1244600" y="3301999"/>
            <a:ext cx="9702800" cy="762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4480">
                <a:solidFill>
                  <a:srgbClr val="FFFFFF"/>
                </a:solidFill>
              </a:defRPr>
            </a:lvl1pPr>
          </a:lstStyle>
          <a:p>
            <a:pPr algn="ctr"/>
            <a:endParaRPr dirty="0"/>
          </a:p>
        </p:txBody>
      </p:sp>
      <p:sp>
        <p:nvSpPr>
          <p:cNvPr id="5" name="New Shape"/>
          <p:cNvSpPr>
            <a:spLocks noGrp="1"/>
          </p:cNvSpPr>
          <p:nvPr>
            <p:ph type="body" idx="3"/>
          </p:nvPr>
        </p:nvSpPr>
        <p:spPr>
          <a:xfrm>
            <a:off x="1276350" y="4191000"/>
            <a:ext cx="9639300" cy="400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593">
                <a:solidFill>
                  <a:srgbClr val="FFFFFF"/>
                </a:solidFill>
              </a:defRPr>
            </a:lvl1pPr>
          </a:lstStyle>
          <a:p>
            <a:pPr algn="ct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01699" y="857250"/>
            <a:ext cx="10458450" cy="4305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FFFFFF"/>
                </a:solidFill>
              </a:defRPr>
            </a:lvl1pPr>
          </a:lstStyle>
          <a:p>
            <a:pPr algn="l"/>
            <a:r>
              <a:rPr sz="4713" b="0">
                <a:solidFill>
                  <a:srgbClr val="FFFFFF"/>
                </a:solidFill>
              </a:rPr>
              <a:t>“The Rock, his work is perfect, for all his ways are justice. A God of faithfulness and without iniquity, just and upright is he.</a:t>
            </a:r>
          </a:p>
        </p:txBody>
      </p:sp>
      <p:sp>
        <p:nvSpPr>
          <p:cNvPr id="3" name="New Shape"/>
          <p:cNvSpPr>
            <a:spLocks noGrp="1"/>
          </p:cNvSpPr>
          <p:nvPr>
            <p:ph type="body" idx="1"/>
          </p:nvPr>
        </p:nvSpPr>
        <p:spPr>
          <a:xfrm>
            <a:off x="889000" y="5911850"/>
            <a:ext cx="666750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FFFFFF"/>
                </a:solidFill>
              </a:defRPr>
            </a:lvl1pPr>
          </a:lstStyle>
          <a:p>
            <a:pPr algn="l"/>
            <a:r>
              <a:rPr sz="4900" b="0">
                <a:solidFill>
                  <a:srgbClr val="FFFFFF"/>
                </a:solidFill>
              </a:rPr>
              <a:t>Deuteronomy 32:4</a:t>
            </a:r>
          </a:p>
        </p:txBody>
      </p:sp>
      <p:sp>
        <p:nvSpPr>
          <p:cNvPr id="4" name="New Shape"/>
          <p:cNvSpPr>
            <a:spLocks noGrp="1"/>
          </p:cNvSpPr>
          <p:nvPr>
            <p:ph type="body" idx="2"/>
          </p:nvPr>
        </p:nvSpPr>
        <p:spPr>
          <a:xfrm>
            <a:off x="9963150" y="6299199"/>
            <a:ext cx="1428750" cy="323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2613">
                <a:solidFill>
                  <a:srgbClr val="FFFFFF"/>
                </a:solidFill>
              </a:defRPr>
            </a:lvl1pPr>
          </a:lstStyle>
          <a:p>
            <a:pPr algn="r"/>
            <a:r>
              <a:rPr sz="2613" b="0">
                <a:solidFill>
                  <a:srgbClr val="FFFFFF"/>
                </a:solidFill>
              </a:rPr>
              <a:t>ESV</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01699" y="857250"/>
            <a:ext cx="10458450" cy="4305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FFFFFF"/>
                </a:solidFill>
              </a:defRPr>
            </a:lvl1pPr>
          </a:lstStyle>
          <a:p>
            <a:pPr algn="l"/>
            <a:r>
              <a:rPr sz="4713" b="0">
                <a:solidFill>
                  <a:srgbClr val="FFFFFF"/>
                </a:solidFill>
              </a:rPr>
              <a:t>You therefore must be perfect, as your heavenly Father is perfect.</a:t>
            </a:r>
          </a:p>
        </p:txBody>
      </p:sp>
      <p:sp>
        <p:nvSpPr>
          <p:cNvPr id="3" name="New Shape"/>
          <p:cNvSpPr>
            <a:spLocks noGrp="1"/>
          </p:cNvSpPr>
          <p:nvPr>
            <p:ph type="body" idx="1"/>
          </p:nvPr>
        </p:nvSpPr>
        <p:spPr>
          <a:xfrm>
            <a:off x="889000" y="5911850"/>
            <a:ext cx="666750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FFFFFF"/>
                </a:solidFill>
              </a:defRPr>
            </a:lvl1pPr>
          </a:lstStyle>
          <a:p>
            <a:pPr algn="l"/>
            <a:r>
              <a:rPr sz="4900" b="0">
                <a:solidFill>
                  <a:srgbClr val="FFFFFF"/>
                </a:solidFill>
              </a:rPr>
              <a:t>Matthew 5:48</a:t>
            </a:r>
          </a:p>
        </p:txBody>
      </p:sp>
      <p:sp>
        <p:nvSpPr>
          <p:cNvPr id="4" name="New Shape"/>
          <p:cNvSpPr>
            <a:spLocks noGrp="1"/>
          </p:cNvSpPr>
          <p:nvPr>
            <p:ph type="body" idx="2"/>
          </p:nvPr>
        </p:nvSpPr>
        <p:spPr>
          <a:xfrm>
            <a:off x="9963150" y="6299199"/>
            <a:ext cx="1428750" cy="323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2613">
                <a:solidFill>
                  <a:srgbClr val="FFFFFF"/>
                </a:solidFill>
              </a:defRPr>
            </a:lvl1pPr>
          </a:lstStyle>
          <a:p>
            <a:pPr algn="r"/>
            <a:r>
              <a:rPr sz="2613" b="0">
                <a:solidFill>
                  <a:srgbClr val="FFFFFF"/>
                </a:solidFill>
              </a:rPr>
              <a:t>ESV</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01699" y="857250"/>
            <a:ext cx="10458450" cy="4305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FFFFFF"/>
                </a:solidFill>
              </a:defRPr>
            </a:lvl1pPr>
          </a:lstStyle>
          <a:p>
            <a:pPr algn="l"/>
            <a:r>
              <a:rPr sz="4713" b="0">
                <a:solidFill>
                  <a:srgbClr val="FFFFFF"/>
                </a:solidFill>
              </a:rPr>
              <a:t>“Do not think that I have come to abolish the Law or the Prophets; I have not come to abolish them but to fulfill them.</a:t>
            </a:r>
          </a:p>
        </p:txBody>
      </p:sp>
      <p:sp>
        <p:nvSpPr>
          <p:cNvPr id="3" name="New Shape"/>
          <p:cNvSpPr>
            <a:spLocks noGrp="1"/>
          </p:cNvSpPr>
          <p:nvPr>
            <p:ph type="body" idx="1"/>
          </p:nvPr>
        </p:nvSpPr>
        <p:spPr>
          <a:xfrm>
            <a:off x="889000" y="5911850"/>
            <a:ext cx="666750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FFFFFF"/>
                </a:solidFill>
              </a:defRPr>
            </a:lvl1pPr>
          </a:lstStyle>
          <a:p>
            <a:pPr algn="l"/>
            <a:r>
              <a:rPr sz="4900" b="0">
                <a:solidFill>
                  <a:srgbClr val="FFFFFF"/>
                </a:solidFill>
              </a:rPr>
              <a:t>Matthew 5:17</a:t>
            </a:r>
          </a:p>
        </p:txBody>
      </p:sp>
      <p:sp>
        <p:nvSpPr>
          <p:cNvPr id="4" name="New Shape"/>
          <p:cNvSpPr>
            <a:spLocks noGrp="1"/>
          </p:cNvSpPr>
          <p:nvPr>
            <p:ph type="body" idx="2"/>
          </p:nvPr>
        </p:nvSpPr>
        <p:spPr>
          <a:xfrm>
            <a:off x="9963150" y="6299199"/>
            <a:ext cx="1428750" cy="323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2613">
                <a:solidFill>
                  <a:srgbClr val="FFFFFF"/>
                </a:solidFill>
              </a:defRPr>
            </a:lvl1pPr>
          </a:lstStyle>
          <a:p>
            <a:pPr algn="r"/>
            <a:r>
              <a:rPr sz="2613" b="0">
                <a:solidFill>
                  <a:srgbClr val="FFFFFF"/>
                </a:solidFill>
              </a:rPr>
              <a:t>ESV</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01699" y="857250"/>
            <a:ext cx="10458450" cy="4305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FFFFFF"/>
                </a:solidFill>
              </a:defRPr>
            </a:lvl1pPr>
          </a:lstStyle>
          <a:p>
            <a:pPr algn="l"/>
            <a:r>
              <a:rPr sz="4713" b="0">
                <a:solidFill>
                  <a:srgbClr val="FFFFFF"/>
                </a:solidFill>
              </a:rPr>
              <a:t>This God—his way is perfect; the word of the Lord proves true; he is a shield for all those who take refuge in him.</a:t>
            </a:r>
          </a:p>
        </p:txBody>
      </p:sp>
      <p:sp>
        <p:nvSpPr>
          <p:cNvPr id="3" name="New Shape"/>
          <p:cNvSpPr>
            <a:spLocks noGrp="1"/>
          </p:cNvSpPr>
          <p:nvPr>
            <p:ph type="body" idx="1"/>
          </p:nvPr>
        </p:nvSpPr>
        <p:spPr>
          <a:xfrm>
            <a:off x="889000" y="5911850"/>
            <a:ext cx="666750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FFFFFF"/>
                </a:solidFill>
              </a:defRPr>
            </a:lvl1pPr>
          </a:lstStyle>
          <a:p>
            <a:pPr algn="l"/>
            <a:r>
              <a:rPr sz="4900" b="0">
                <a:solidFill>
                  <a:srgbClr val="FFFFFF"/>
                </a:solidFill>
              </a:rPr>
              <a:t>Psalm 18:30</a:t>
            </a:r>
          </a:p>
        </p:txBody>
      </p:sp>
      <p:sp>
        <p:nvSpPr>
          <p:cNvPr id="4" name="New Shape"/>
          <p:cNvSpPr>
            <a:spLocks noGrp="1"/>
          </p:cNvSpPr>
          <p:nvPr>
            <p:ph type="body" idx="2"/>
          </p:nvPr>
        </p:nvSpPr>
        <p:spPr>
          <a:xfrm>
            <a:off x="9963150" y="6299199"/>
            <a:ext cx="1428750" cy="323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2613">
                <a:solidFill>
                  <a:srgbClr val="FFFFFF"/>
                </a:solidFill>
              </a:defRPr>
            </a:lvl1pPr>
          </a:lstStyle>
          <a:p>
            <a:pPr algn="r"/>
            <a:r>
              <a:rPr sz="2613" b="0">
                <a:solidFill>
                  <a:srgbClr val="FFFFFF"/>
                </a:solidFill>
              </a:rPr>
              <a:t>ESV</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01699" y="857250"/>
            <a:ext cx="10458450" cy="4305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FFFFFF"/>
                </a:solidFill>
              </a:defRPr>
            </a:lvl1pPr>
          </a:lstStyle>
          <a:p>
            <a:pPr algn="l"/>
            <a:r>
              <a:rPr sz="4713" b="0">
                <a:solidFill>
                  <a:srgbClr val="FFFFFF"/>
                </a:solidFill>
              </a:rPr>
              <a:t>Every word of God proves true; he is a shield to those who take refuge in him.</a:t>
            </a:r>
          </a:p>
        </p:txBody>
      </p:sp>
      <p:sp>
        <p:nvSpPr>
          <p:cNvPr id="3" name="New Shape"/>
          <p:cNvSpPr>
            <a:spLocks noGrp="1"/>
          </p:cNvSpPr>
          <p:nvPr>
            <p:ph type="body" idx="1"/>
          </p:nvPr>
        </p:nvSpPr>
        <p:spPr>
          <a:xfrm>
            <a:off x="889000" y="5911850"/>
            <a:ext cx="666750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FFFFFF"/>
                </a:solidFill>
              </a:defRPr>
            </a:lvl1pPr>
          </a:lstStyle>
          <a:p>
            <a:pPr algn="l"/>
            <a:r>
              <a:rPr sz="4900" b="0">
                <a:solidFill>
                  <a:srgbClr val="FFFFFF"/>
                </a:solidFill>
              </a:rPr>
              <a:t>Proverbs 30:5</a:t>
            </a:r>
          </a:p>
        </p:txBody>
      </p:sp>
      <p:sp>
        <p:nvSpPr>
          <p:cNvPr id="4" name="New Shape"/>
          <p:cNvSpPr>
            <a:spLocks noGrp="1"/>
          </p:cNvSpPr>
          <p:nvPr>
            <p:ph type="body" idx="2"/>
          </p:nvPr>
        </p:nvSpPr>
        <p:spPr>
          <a:xfrm>
            <a:off x="9963150" y="6299199"/>
            <a:ext cx="1428750" cy="323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2613">
                <a:solidFill>
                  <a:srgbClr val="FFFFFF"/>
                </a:solidFill>
              </a:defRPr>
            </a:lvl1pPr>
          </a:lstStyle>
          <a:p>
            <a:pPr algn="r"/>
            <a:r>
              <a:rPr sz="2613" b="0">
                <a:solidFill>
                  <a:srgbClr val="FFFFFF"/>
                </a:solidFill>
              </a:rPr>
              <a:t>ESV</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01699" y="857250"/>
            <a:ext cx="10458450" cy="4305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FFFFFF"/>
                </a:solidFill>
              </a:defRPr>
            </a:lvl1pPr>
          </a:lstStyle>
          <a:p>
            <a:pPr algn="l"/>
            <a:r>
              <a:rPr sz="4713" b="0">
                <a:solidFill>
                  <a:srgbClr val="FFFFFF"/>
                </a:solidFill>
              </a:rPr>
              <a:t>All Scripture is breathed out by God and profitable for teaching, for reproof, for correction, and for training in righteousness, that the man of God may be complete, equipped for every good work.</a:t>
            </a:r>
          </a:p>
        </p:txBody>
      </p:sp>
      <p:sp>
        <p:nvSpPr>
          <p:cNvPr id="3" name="New Shape"/>
          <p:cNvSpPr>
            <a:spLocks noGrp="1"/>
          </p:cNvSpPr>
          <p:nvPr>
            <p:ph type="body" idx="1"/>
          </p:nvPr>
        </p:nvSpPr>
        <p:spPr>
          <a:xfrm>
            <a:off x="889000" y="5911850"/>
            <a:ext cx="666750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FFFFFF"/>
                </a:solidFill>
              </a:defRPr>
            </a:lvl1pPr>
          </a:lstStyle>
          <a:p>
            <a:pPr algn="l"/>
            <a:r>
              <a:rPr sz="4900" b="0">
                <a:solidFill>
                  <a:srgbClr val="FFFFFF"/>
                </a:solidFill>
              </a:rPr>
              <a:t>2 Timothy 3:16–17</a:t>
            </a:r>
          </a:p>
        </p:txBody>
      </p:sp>
      <p:sp>
        <p:nvSpPr>
          <p:cNvPr id="4" name="New Shape"/>
          <p:cNvSpPr>
            <a:spLocks noGrp="1"/>
          </p:cNvSpPr>
          <p:nvPr>
            <p:ph type="body" idx="2"/>
          </p:nvPr>
        </p:nvSpPr>
        <p:spPr>
          <a:xfrm>
            <a:off x="9963150" y="6299199"/>
            <a:ext cx="1428750" cy="323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2613">
                <a:solidFill>
                  <a:srgbClr val="FFFFFF"/>
                </a:solidFill>
              </a:defRPr>
            </a:lvl1pPr>
          </a:lstStyle>
          <a:p>
            <a:pPr algn="r"/>
            <a:r>
              <a:rPr sz="2613" b="0">
                <a:solidFill>
                  <a:srgbClr val="FFFFFF"/>
                </a:solidFill>
              </a:rPr>
              <a:t>ESV</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9"/>
            <a:ext cx="980440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FFFFFF"/>
                </a:solidFill>
              </a:defRPr>
            </a:lvl1pPr>
          </a:lstStyle>
          <a:p>
            <a:pPr algn="l"/>
            <a:r>
              <a:rPr sz="4400" b="1" dirty="0">
                <a:solidFill>
                  <a:srgbClr val="FFFFFF"/>
                </a:solidFill>
              </a:rPr>
              <a:t>“The Law of God is perfect, because the God of the Law is perfect.” (Rev. </a:t>
            </a:r>
            <a:r>
              <a:rPr sz="4400" b="1" dirty="0" err="1">
                <a:solidFill>
                  <a:srgbClr val="FFFFFF"/>
                </a:solidFill>
              </a:rPr>
              <a:t>Voddie</a:t>
            </a:r>
            <a:r>
              <a:rPr sz="4400" b="1" dirty="0">
                <a:solidFill>
                  <a:srgbClr val="FFFFFF"/>
                </a:solidFill>
              </a:rPr>
              <a:t> Baucham).  </a:t>
            </a:r>
          </a:p>
        </p:txBody>
      </p:sp>
      <p:sp>
        <p:nvSpPr>
          <p:cNvPr id="3" name="New Shape"/>
          <p:cNvSpPr>
            <a:spLocks noGrp="1"/>
          </p:cNvSpPr>
          <p:nvPr>
            <p:ph type="body" idx="1"/>
          </p:nvPr>
        </p:nvSpPr>
        <p:spPr>
          <a:xfrm>
            <a:off x="831850" y="1962150"/>
            <a:ext cx="10407650" cy="1327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113">
                <a:solidFill>
                  <a:srgbClr val="FFFFFF"/>
                </a:solidFill>
              </a:defRPr>
            </a:lvl1pPr>
          </a:lstStyle>
          <a:p>
            <a:pPr algn="ctr"/>
            <a:endParaRPr dirty="0"/>
          </a:p>
        </p:txBody>
      </p:sp>
      <p:sp>
        <p:nvSpPr>
          <p:cNvPr id="4" name="New Shape"/>
          <p:cNvSpPr>
            <a:spLocks noGrp="1"/>
          </p:cNvSpPr>
          <p:nvPr>
            <p:ph type="body" idx="2"/>
          </p:nvPr>
        </p:nvSpPr>
        <p:spPr>
          <a:xfrm>
            <a:off x="1244600" y="3301999"/>
            <a:ext cx="9702800" cy="762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4480">
                <a:solidFill>
                  <a:srgbClr val="FFFFFF"/>
                </a:solidFill>
              </a:defRPr>
            </a:lvl1pPr>
          </a:lstStyle>
          <a:p>
            <a:pPr algn="ctr"/>
            <a:endParaRPr/>
          </a:p>
        </p:txBody>
      </p:sp>
      <p:sp>
        <p:nvSpPr>
          <p:cNvPr id="5" name="New Shape"/>
          <p:cNvSpPr>
            <a:spLocks noGrp="1"/>
          </p:cNvSpPr>
          <p:nvPr>
            <p:ph type="body" idx="3"/>
          </p:nvPr>
        </p:nvSpPr>
        <p:spPr>
          <a:xfrm>
            <a:off x="1276350" y="4191000"/>
            <a:ext cx="9639300" cy="400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593">
                <a:solidFill>
                  <a:srgbClr val="FFFFFF"/>
                </a:solidFill>
              </a:defRPr>
            </a:lvl1pPr>
          </a:lstStyle>
          <a:p>
            <a:pPr algn="ct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01699" y="857250"/>
            <a:ext cx="10458450" cy="4305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FFFFFF"/>
                </a:solidFill>
              </a:defRPr>
            </a:lvl1pPr>
          </a:lstStyle>
          <a:p>
            <a:pPr algn="l"/>
            <a:r>
              <a:rPr sz="4713" b="0">
                <a:solidFill>
                  <a:srgbClr val="FFFFFF"/>
                </a:solidFill>
              </a:rPr>
              <a:t>And I will cause hostility between you and the woman, and between your offspring and her offspring. He will strike your head, and you will strike his heel.”</a:t>
            </a:r>
          </a:p>
        </p:txBody>
      </p:sp>
      <p:sp>
        <p:nvSpPr>
          <p:cNvPr id="3" name="New Shape"/>
          <p:cNvSpPr>
            <a:spLocks noGrp="1"/>
          </p:cNvSpPr>
          <p:nvPr>
            <p:ph type="body" idx="1"/>
          </p:nvPr>
        </p:nvSpPr>
        <p:spPr>
          <a:xfrm>
            <a:off x="889000" y="5911850"/>
            <a:ext cx="666750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FFFFFF"/>
                </a:solidFill>
              </a:defRPr>
            </a:lvl1pPr>
          </a:lstStyle>
          <a:p>
            <a:pPr algn="l"/>
            <a:r>
              <a:rPr sz="4900" b="0">
                <a:solidFill>
                  <a:srgbClr val="FFFFFF"/>
                </a:solidFill>
              </a:rPr>
              <a:t>Genesis 3:15</a:t>
            </a:r>
          </a:p>
        </p:txBody>
      </p:sp>
      <p:sp>
        <p:nvSpPr>
          <p:cNvPr id="4" name="New Shape"/>
          <p:cNvSpPr>
            <a:spLocks noGrp="1"/>
          </p:cNvSpPr>
          <p:nvPr>
            <p:ph type="body" idx="2"/>
          </p:nvPr>
        </p:nvSpPr>
        <p:spPr>
          <a:xfrm>
            <a:off x="9963150" y="6299199"/>
            <a:ext cx="1428750" cy="323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2613">
                <a:solidFill>
                  <a:srgbClr val="FFFFFF"/>
                </a:solidFill>
              </a:defRPr>
            </a:lvl1pPr>
          </a:lstStyle>
          <a:p>
            <a:pPr algn="r"/>
            <a:r>
              <a:rPr sz="2613" b="0">
                <a:solidFill>
                  <a:srgbClr val="FFFFFF"/>
                </a:solidFill>
              </a:rPr>
              <a:t>NLT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87450" y="787399"/>
            <a:ext cx="981075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FFFFFF"/>
                </a:solidFill>
              </a:defRPr>
            </a:lvl1pPr>
          </a:lstStyle>
          <a:p>
            <a:pPr algn="l"/>
            <a:r>
              <a:rPr sz="4400" b="1" dirty="0">
                <a:solidFill>
                  <a:srgbClr val="FFFFFF"/>
                </a:solidFill>
              </a:rPr>
              <a:t>Fulfillment does not always come through the things we love, or want.  God has a better way, a better plan.</a:t>
            </a:r>
          </a:p>
        </p:txBody>
      </p:sp>
      <p:sp>
        <p:nvSpPr>
          <p:cNvPr id="3" name="New Shape"/>
          <p:cNvSpPr>
            <a:spLocks noGrp="1"/>
          </p:cNvSpPr>
          <p:nvPr>
            <p:ph type="body" idx="1"/>
          </p:nvPr>
        </p:nvSpPr>
        <p:spPr>
          <a:xfrm>
            <a:off x="1054100" y="4864100"/>
            <a:ext cx="10414000" cy="1333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113">
                <a:solidFill>
                  <a:srgbClr val="FFFFFF"/>
                </a:solidFill>
              </a:defRPr>
            </a:lvl1pPr>
          </a:lstStyle>
          <a:p>
            <a:pPr algn="ctr"/>
            <a:endParaRPr/>
          </a:p>
        </p:txBody>
      </p:sp>
      <p:sp>
        <p:nvSpPr>
          <p:cNvPr id="4" name="New Shape"/>
          <p:cNvSpPr>
            <a:spLocks noGrp="1"/>
          </p:cNvSpPr>
          <p:nvPr>
            <p:ph type="body" idx="2"/>
          </p:nvPr>
        </p:nvSpPr>
        <p:spPr>
          <a:xfrm>
            <a:off x="1244600" y="3301999"/>
            <a:ext cx="9702800" cy="762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4480">
                <a:solidFill>
                  <a:srgbClr val="FFFFFF"/>
                </a:solidFill>
              </a:defRPr>
            </a:lvl1pPr>
          </a:lstStyle>
          <a:p>
            <a:pPr algn="ctr"/>
            <a:endParaRPr/>
          </a:p>
        </p:txBody>
      </p:sp>
      <p:sp>
        <p:nvSpPr>
          <p:cNvPr id="5" name="New Shape"/>
          <p:cNvSpPr>
            <a:spLocks noGrp="1"/>
          </p:cNvSpPr>
          <p:nvPr>
            <p:ph type="body" idx="3"/>
          </p:nvPr>
        </p:nvSpPr>
        <p:spPr>
          <a:xfrm>
            <a:off x="1276350" y="4191000"/>
            <a:ext cx="9639300" cy="400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593">
                <a:solidFill>
                  <a:srgbClr val="FFFFFF"/>
                </a:solidFill>
              </a:defRPr>
            </a:lvl1pPr>
          </a:lstStyle>
          <a:p>
            <a:pPr algn="ct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01699" y="857250"/>
            <a:ext cx="10458450" cy="4305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FFFFFF"/>
                </a:solidFill>
              </a:defRPr>
            </a:lvl1pPr>
          </a:lstStyle>
          <a:p>
            <a:pPr algn="l"/>
            <a:r>
              <a:rPr sz="4713" b="0">
                <a:solidFill>
                  <a:srgbClr val="FFFFFF"/>
                </a:solidFill>
              </a:rPr>
              <a:t>So you also must consider yourselves dead to sin and alive to God in Christ Jesus. Let not sin therefore reign in your mortal body, to make you obey its passions.</a:t>
            </a:r>
          </a:p>
        </p:txBody>
      </p:sp>
      <p:sp>
        <p:nvSpPr>
          <p:cNvPr id="3" name="New Shape"/>
          <p:cNvSpPr>
            <a:spLocks noGrp="1"/>
          </p:cNvSpPr>
          <p:nvPr>
            <p:ph type="body" idx="1"/>
          </p:nvPr>
        </p:nvSpPr>
        <p:spPr>
          <a:xfrm>
            <a:off x="889000" y="5911850"/>
            <a:ext cx="666750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FFFFFF"/>
                </a:solidFill>
              </a:defRPr>
            </a:lvl1pPr>
          </a:lstStyle>
          <a:p>
            <a:pPr algn="l"/>
            <a:r>
              <a:rPr sz="4900" b="0">
                <a:solidFill>
                  <a:srgbClr val="FFFFFF"/>
                </a:solidFill>
              </a:rPr>
              <a:t>Romans 6:11–12</a:t>
            </a:r>
          </a:p>
        </p:txBody>
      </p:sp>
      <p:sp>
        <p:nvSpPr>
          <p:cNvPr id="4" name="New Shape"/>
          <p:cNvSpPr>
            <a:spLocks noGrp="1"/>
          </p:cNvSpPr>
          <p:nvPr>
            <p:ph type="body" idx="2"/>
          </p:nvPr>
        </p:nvSpPr>
        <p:spPr>
          <a:xfrm>
            <a:off x="9963150" y="6299199"/>
            <a:ext cx="1428750" cy="323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2613">
                <a:solidFill>
                  <a:srgbClr val="FFFFFF"/>
                </a:solidFill>
              </a:defRPr>
            </a:lvl1pPr>
          </a:lstStyle>
          <a:p>
            <a:pPr algn="r"/>
            <a:r>
              <a:rPr sz="2613" b="0">
                <a:solidFill>
                  <a:srgbClr val="FFFFFF"/>
                </a:solidFill>
              </a:rPr>
              <a:t>ESV</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01699" y="857250"/>
            <a:ext cx="10458450" cy="4305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FFFFFF"/>
                </a:solidFill>
              </a:defRPr>
            </a:lvl1pPr>
          </a:lstStyle>
          <a:p>
            <a:pPr algn="l"/>
            <a:r>
              <a:rPr sz="4713" b="0">
                <a:solidFill>
                  <a:srgbClr val="FFFFFF"/>
                </a:solidFill>
              </a:rPr>
              <a:t>Do not present your members to sin as instruments for unrighteousness, but present yourselves to God as those who have been brought from death to life, and your members to God as instruments for righteousness.</a:t>
            </a:r>
          </a:p>
        </p:txBody>
      </p:sp>
      <p:sp>
        <p:nvSpPr>
          <p:cNvPr id="3" name="New Shape"/>
          <p:cNvSpPr>
            <a:spLocks noGrp="1"/>
          </p:cNvSpPr>
          <p:nvPr>
            <p:ph type="body" idx="1"/>
          </p:nvPr>
        </p:nvSpPr>
        <p:spPr>
          <a:xfrm>
            <a:off x="889000" y="5911850"/>
            <a:ext cx="666750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FFFFFF"/>
                </a:solidFill>
              </a:defRPr>
            </a:lvl1pPr>
          </a:lstStyle>
          <a:p>
            <a:pPr algn="l"/>
            <a:r>
              <a:rPr sz="4900" b="0">
                <a:solidFill>
                  <a:srgbClr val="FFFFFF"/>
                </a:solidFill>
              </a:rPr>
              <a:t>Romans 6:13</a:t>
            </a:r>
          </a:p>
        </p:txBody>
      </p:sp>
      <p:sp>
        <p:nvSpPr>
          <p:cNvPr id="4" name="New Shape"/>
          <p:cNvSpPr>
            <a:spLocks noGrp="1"/>
          </p:cNvSpPr>
          <p:nvPr>
            <p:ph type="body" idx="2"/>
          </p:nvPr>
        </p:nvSpPr>
        <p:spPr>
          <a:xfrm>
            <a:off x="9963150" y="6299199"/>
            <a:ext cx="1428750" cy="323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2613">
                <a:solidFill>
                  <a:srgbClr val="FFFFFF"/>
                </a:solidFill>
              </a:defRPr>
            </a:lvl1pPr>
          </a:lstStyle>
          <a:p>
            <a:pPr algn="r"/>
            <a:r>
              <a:rPr sz="2613" b="0">
                <a:solidFill>
                  <a:srgbClr val="FFFFFF"/>
                </a:solidFill>
              </a:rPr>
              <a:t>ESV</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01699" y="857250"/>
            <a:ext cx="10458450" cy="4305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FFFFFF"/>
                </a:solidFill>
              </a:defRPr>
            </a:lvl1pPr>
          </a:lstStyle>
          <a:p>
            <a:pPr algn="l"/>
            <a:r>
              <a:rPr sz="4713" b="0">
                <a:solidFill>
                  <a:srgbClr val="FFFFFF"/>
                </a:solidFill>
              </a:rPr>
              <a:t>For sin will have no dominion over you, since you are not under law but under grace. What then? Are we to sin because we are not under law but under grace? By no means!</a:t>
            </a:r>
          </a:p>
        </p:txBody>
      </p:sp>
      <p:sp>
        <p:nvSpPr>
          <p:cNvPr id="3" name="New Shape"/>
          <p:cNvSpPr>
            <a:spLocks noGrp="1"/>
          </p:cNvSpPr>
          <p:nvPr>
            <p:ph type="body" idx="1"/>
          </p:nvPr>
        </p:nvSpPr>
        <p:spPr>
          <a:xfrm>
            <a:off x="889000" y="5911850"/>
            <a:ext cx="666750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FFFFFF"/>
                </a:solidFill>
              </a:defRPr>
            </a:lvl1pPr>
          </a:lstStyle>
          <a:p>
            <a:pPr algn="l"/>
            <a:r>
              <a:rPr sz="4900" b="0">
                <a:solidFill>
                  <a:srgbClr val="FFFFFF"/>
                </a:solidFill>
              </a:rPr>
              <a:t>Romans 6:14–15</a:t>
            </a:r>
          </a:p>
        </p:txBody>
      </p:sp>
      <p:sp>
        <p:nvSpPr>
          <p:cNvPr id="4" name="New Shape"/>
          <p:cNvSpPr>
            <a:spLocks noGrp="1"/>
          </p:cNvSpPr>
          <p:nvPr>
            <p:ph type="body" idx="2"/>
          </p:nvPr>
        </p:nvSpPr>
        <p:spPr>
          <a:xfrm>
            <a:off x="9963150" y="6299199"/>
            <a:ext cx="1428750" cy="323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2613">
                <a:solidFill>
                  <a:srgbClr val="FFFFFF"/>
                </a:solidFill>
              </a:defRPr>
            </a:lvl1pPr>
          </a:lstStyle>
          <a:p>
            <a:pPr algn="r"/>
            <a:r>
              <a:rPr sz="2613" b="0">
                <a:solidFill>
                  <a:srgbClr val="FFFFFF"/>
                </a:solidFill>
              </a:rPr>
              <a:t>ESV</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01699" y="857250"/>
            <a:ext cx="10458450" cy="4305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FFFFFF"/>
                </a:solidFill>
              </a:defRPr>
            </a:lvl1pPr>
          </a:lstStyle>
          <a:p>
            <a:pPr algn="l"/>
            <a:r>
              <a:rPr sz="4713" b="0">
                <a:solidFill>
                  <a:srgbClr val="FFFFFF"/>
                </a:solidFill>
              </a:rPr>
              <a:t>And I will put my Spirit within you, and cause you to walk in my statutes and be careful to obey my rules.</a:t>
            </a:r>
          </a:p>
        </p:txBody>
      </p:sp>
      <p:sp>
        <p:nvSpPr>
          <p:cNvPr id="3" name="New Shape"/>
          <p:cNvSpPr>
            <a:spLocks noGrp="1"/>
          </p:cNvSpPr>
          <p:nvPr>
            <p:ph type="body" idx="1"/>
          </p:nvPr>
        </p:nvSpPr>
        <p:spPr>
          <a:xfrm>
            <a:off x="889000" y="5911850"/>
            <a:ext cx="666750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FFFFFF"/>
                </a:solidFill>
              </a:defRPr>
            </a:lvl1pPr>
          </a:lstStyle>
          <a:p>
            <a:pPr algn="l"/>
            <a:r>
              <a:rPr sz="4900" b="0">
                <a:solidFill>
                  <a:srgbClr val="FFFFFF"/>
                </a:solidFill>
              </a:rPr>
              <a:t>Ezekiel 36:27</a:t>
            </a:r>
          </a:p>
        </p:txBody>
      </p:sp>
      <p:sp>
        <p:nvSpPr>
          <p:cNvPr id="4" name="New Shape"/>
          <p:cNvSpPr>
            <a:spLocks noGrp="1"/>
          </p:cNvSpPr>
          <p:nvPr>
            <p:ph type="body" idx="2"/>
          </p:nvPr>
        </p:nvSpPr>
        <p:spPr>
          <a:xfrm>
            <a:off x="9963150" y="6299199"/>
            <a:ext cx="1428750" cy="323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2613">
                <a:solidFill>
                  <a:srgbClr val="FFFFFF"/>
                </a:solidFill>
              </a:defRPr>
            </a:lvl1pPr>
          </a:lstStyle>
          <a:p>
            <a:pPr algn="r"/>
            <a:r>
              <a:rPr sz="2613" b="0">
                <a:solidFill>
                  <a:srgbClr val="FFFFFF"/>
                </a:solidFill>
              </a:rPr>
              <a:t>ESV</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01699" y="857250"/>
            <a:ext cx="10458450" cy="4305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FFFFFF"/>
                </a:solidFill>
              </a:defRPr>
            </a:lvl1pPr>
          </a:lstStyle>
          <a:p>
            <a:pPr algn="l"/>
            <a:r>
              <a:rPr sz="4713" b="0">
                <a:solidFill>
                  <a:srgbClr val="FFFFFF"/>
                </a:solidFill>
              </a:rPr>
              <a:t>For truly, I say to you, until heaven and earth pass away, not an iota, not a dot, will pass from the Law until all is accomplished.</a:t>
            </a:r>
          </a:p>
        </p:txBody>
      </p:sp>
      <p:sp>
        <p:nvSpPr>
          <p:cNvPr id="3" name="New Shape"/>
          <p:cNvSpPr>
            <a:spLocks noGrp="1"/>
          </p:cNvSpPr>
          <p:nvPr>
            <p:ph type="body" idx="1"/>
          </p:nvPr>
        </p:nvSpPr>
        <p:spPr>
          <a:xfrm>
            <a:off x="889000" y="5911850"/>
            <a:ext cx="666750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FFFFFF"/>
                </a:solidFill>
              </a:defRPr>
            </a:lvl1pPr>
          </a:lstStyle>
          <a:p>
            <a:pPr algn="l"/>
            <a:r>
              <a:rPr sz="4900" b="0">
                <a:solidFill>
                  <a:srgbClr val="FFFFFF"/>
                </a:solidFill>
              </a:rPr>
              <a:t>Matthew 5:18</a:t>
            </a:r>
          </a:p>
        </p:txBody>
      </p:sp>
      <p:sp>
        <p:nvSpPr>
          <p:cNvPr id="4" name="New Shape"/>
          <p:cNvSpPr>
            <a:spLocks noGrp="1"/>
          </p:cNvSpPr>
          <p:nvPr>
            <p:ph type="body" idx="2"/>
          </p:nvPr>
        </p:nvSpPr>
        <p:spPr>
          <a:xfrm>
            <a:off x="9963150" y="6299199"/>
            <a:ext cx="1428750" cy="323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2613">
                <a:solidFill>
                  <a:srgbClr val="FFFFFF"/>
                </a:solidFill>
              </a:defRPr>
            </a:lvl1pPr>
          </a:lstStyle>
          <a:p>
            <a:pPr algn="r"/>
            <a:r>
              <a:rPr sz="2613" b="0">
                <a:solidFill>
                  <a:srgbClr val="FFFFFF"/>
                </a:solidFill>
              </a:rPr>
              <a:t>ESV</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87450" y="787399"/>
            <a:ext cx="981075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FFFFFF"/>
                </a:solidFill>
              </a:defRPr>
            </a:lvl1pPr>
          </a:lstStyle>
          <a:p>
            <a:pPr algn="l"/>
            <a:r>
              <a:rPr sz="4400" b="1" dirty="0">
                <a:solidFill>
                  <a:srgbClr val="FFFFFF"/>
                </a:solidFill>
              </a:rPr>
              <a:t>3.  Law is timeless (v.18)</a:t>
            </a:r>
          </a:p>
        </p:txBody>
      </p:sp>
      <p:sp>
        <p:nvSpPr>
          <p:cNvPr id="3" name="New Shape"/>
          <p:cNvSpPr>
            <a:spLocks noGrp="1"/>
          </p:cNvSpPr>
          <p:nvPr>
            <p:ph type="body" idx="1"/>
          </p:nvPr>
        </p:nvSpPr>
        <p:spPr>
          <a:xfrm>
            <a:off x="1054100" y="4864100"/>
            <a:ext cx="10414000" cy="1333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113">
                <a:solidFill>
                  <a:srgbClr val="FFFFFF"/>
                </a:solidFill>
              </a:defRPr>
            </a:lvl1pPr>
          </a:lstStyle>
          <a:p>
            <a:pPr algn="ctr"/>
            <a:endParaRPr/>
          </a:p>
        </p:txBody>
      </p:sp>
      <p:sp>
        <p:nvSpPr>
          <p:cNvPr id="4" name="New Shape"/>
          <p:cNvSpPr>
            <a:spLocks noGrp="1"/>
          </p:cNvSpPr>
          <p:nvPr>
            <p:ph type="body" idx="2"/>
          </p:nvPr>
        </p:nvSpPr>
        <p:spPr>
          <a:xfrm>
            <a:off x="1244600" y="3301999"/>
            <a:ext cx="9702800" cy="762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4480">
                <a:solidFill>
                  <a:srgbClr val="FFFFFF"/>
                </a:solidFill>
              </a:defRPr>
            </a:lvl1pPr>
          </a:lstStyle>
          <a:p>
            <a:pPr algn="ctr"/>
            <a:endParaRPr dirty="0"/>
          </a:p>
        </p:txBody>
      </p:sp>
      <p:sp>
        <p:nvSpPr>
          <p:cNvPr id="5" name="New Shape"/>
          <p:cNvSpPr>
            <a:spLocks noGrp="1"/>
          </p:cNvSpPr>
          <p:nvPr>
            <p:ph type="body" idx="3"/>
          </p:nvPr>
        </p:nvSpPr>
        <p:spPr>
          <a:xfrm>
            <a:off x="1276350" y="4191000"/>
            <a:ext cx="9639300" cy="400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593">
                <a:solidFill>
                  <a:srgbClr val="FFFFFF"/>
                </a:solidFill>
              </a:defRPr>
            </a:lvl1pPr>
          </a:lstStyle>
          <a:p>
            <a:pPr algn="ct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01699" y="857250"/>
            <a:ext cx="10458450" cy="4305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FFFFFF"/>
                </a:solidFill>
              </a:defRPr>
            </a:lvl1pPr>
          </a:lstStyle>
          <a:p>
            <a:pPr algn="l"/>
            <a:r>
              <a:rPr sz="4713" b="0">
                <a:solidFill>
                  <a:srgbClr val="FFFFFF"/>
                </a:solidFill>
              </a:rPr>
              <a:t>For truly, I say to you, until heaven and earth pass away, not an iota, not a dot, will pass from the Law until all is accomplished.</a:t>
            </a:r>
          </a:p>
        </p:txBody>
      </p:sp>
      <p:sp>
        <p:nvSpPr>
          <p:cNvPr id="3" name="New Shape"/>
          <p:cNvSpPr>
            <a:spLocks noGrp="1"/>
          </p:cNvSpPr>
          <p:nvPr>
            <p:ph type="body" idx="1"/>
          </p:nvPr>
        </p:nvSpPr>
        <p:spPr>
          <a:xfrm>
            <a:off x="889000" y="5911850"/>
            <a:ext cx="666750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FFFFFF"/>
                </a:solidFill>
              </a:defRPr>
            </a:lvl1pPr>
          </a:lstStyle>
          <a:p>
            <a:pPr algn="l"/>
            <a:r>
              <a:rPr sz="4900" b="0">
                <a:solidFill>
                  <a:srgbClr val="FFFFFF"/>
                </a:solidFill>
              </a:rPr>
              <a:t>Matthew 5:18</a:t>
            </a:r>
          </a:p>
        </p:txBody>
      </p:sp>
      <p:sp>
        <p:nvSpPr>
          <p:cNvPr id="4" name="New Shape"/>
          <p:cNvSpPr>
            <a:spLocks noGrp="1"/>
          </p:cNvSpPr>
          <p:nvPr>
            <p:ph type="body" idx="2"/>
          </p:nvPr>
        </p:nvSpPr>
        <p:spPr>
          <a:xfrm>
            <a:off x="9963150" y="6299199"/>
            <a:ext cx="1428750" cy="323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2613">
                <a:solidFill>
                  <a:srgbClr val="FFFFFF"/>
                </a:solidFill>
              </a:defRPr>
            </a:lvl1pPr>
          </a:lstStyle>
          <a:p>
            <a:pPr algn="r"/>
            <a:r>
              <a:rPr sz="2613" b="0">
                <a:solidFill>
                  <a:srgbClr val="FFFFFF"/>
                </a:solidFill>
              </a:rPr>
              <a:t>ESV</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87450" y="787399"/>
            <a:ext cx="981075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FFFFFF"/>
                </a:solidFill>
              </a:defRPr>
            </a:lvl1pPr>
          </a:lstStyle>
          <a:p>
            <a:pPr algn="l"/>
            <a:r>
              <a:rPr sz="4400" b="1" dirty="0">
                <a:solidFill>
                  <a:srgbClr val="FFFFFF"/>
                </a:solidFill>
              </a:rPr>
              <a:t>4. God’s Law is relevant and applicable (v.19)</a:t>
            </a:r>
          </a:p>
        </p:txBody>
      </p:sp>
      <p:sp>
        <p:nvSpPr>
          <p:cNvPr id="3" name="New Shape"/>
          <p:cNvSpPr>
            <a:spLocks noGrp="1"/>
          </p:cNvSpPr>
          <p:nvPr>
            <p:ph type="body" idx="1"/>
          </p:nvPr>
        </p:nvSpPr>
        <p:spPr>
          <a:xfrm>
            <a:off x="1054100" y="4864100"/>
            <a:ext cx="10414000" cy="1333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113">
                <a:solidFill>
                  <a:srgbClr val="FFFFFF"/>
                </a:solidFill>
              </a:defRPr>
            </a:lvl1pPr>
          </a:lstStyle>
          <a:p>
            <a:pPr algn="ctr"/>
            <a:endParaRPr/>
          </a:p>
        </p:txBody>
      </p:sp>
      <p:sp>
        <p:nvSpPr>
          <p:cNvPr id="4" name="New Shape"/>
          <p:cNvSpPr>
            <a:spLocks noGrp="1"/>
          </p:cNvSpPr>
          <p:nvPr>
            <p:ph type="body" idx="2"/>
          </p:nvPr>
        </p:nvSpPr>
        <p:spPr>
          <a:xfrm>
            <a:off x="1244600" y="3301999"/>
            <a:ext cx="9702800" cy="762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4480">
                <a:solidFill>
                  <a:srgbClr val="FFFFFF"/>
                </a:solidFill>
              </a:defRPr>
            </a:lvl1pPr>
          </a:lstStyle>
          <a:p>
            <a:pPr algn="ctr"/>
            <a:endParaRPr/>
          </a:p>
        </p:txBody>
      </p:sp>
      <p:sp>
        <p:nvSpPr>
          <p:cNvPr id="5" name="New Shape"/>
          <p:cNvSpPr>
            <a:spLocks noGrp="1"/>
          </p:cNvSpPr>
          <p:nvPr>
            <p:ph type="body" idx="3"/>
          </p:nvPr>
        </p:nvSpPr>
        <p:spPr>
          <a:xfrm>
            <a:off x="1276350" y="4191000"/>
            <a:ext cx="9639300" cy="400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593">
                <a:solidFill>
                  <a:srgbClr val="FFFFFF"/>
                </a:solidFill>
              </a:defRPr>
            </a:lvl1pPr>
          </a:lstStyle>
          <a:p>
            <a:pPr algn="ct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01699" y="857250"/>
            <a:ext cx="10458450" cy="4305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FFFFFF"/>
                </a:solidFill>
              </a:defRPr>
            </a:lvl1pPr>
          </a:lstStyle>
          <a:p>
            <a:pPr algn="l"/>
            <a:r>
              <a:rPr sz="4713" b="0">
                <a:solidFill>
                  <a:srgbClr val="FFFFFF"/>
                </a:solidFill>
              </a:rPr>
              <a:t>Therefore whoever relaxes one of the least of these commandments and teaches others to do the same will be called least in the kingdom of heaven, but whoever does them and teaches them will be called great in the kingdom of heaven.</a:t>
            </a:r>
          </a:p>
        </p:txBody>
      </p:sp>
      <p:sp>
        <p:nvSpPr>
          <p:cNvPr id="3" name="New Shape"/>
          <p:cNvSpPr>
            <a:spLocks noGrp="1"/>
          </p:cNvSpPr>
          <p:nvPr>
            <p:ph type="body" idx="1"/>
          </p:nvPr>
        </p:nvSpPr>
        <p:spPr>
          <a:xfrm>
            <a:off x="889000" y="5911850"/>
            <a:ext cx="666750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FFFFFF"/>
                </a:solidFill>
              </a:defRPr>
            </a:lvl1pPr>
          </a:lstStyle>
          <a:p>
            <a:pPr algn="l"/>
            <a:r>
              <a:rPr sz="4900" b="0">
                <a:solidFill>
                  <a:srgbClr val="FFFFFF"/>
                </a:solidFill>
              </a:rPr>
              <a:t>Matthew 5:19</a:t>
            </a:r>
          </a:p>
        </p:txBody>
      </p:sp>
      <p:sp>
        <p:nvSpPr>
          <p:cNvPr id="4" name="New Shape"/>
          <p:cNvSpPr>
            <a:spLocks noGrp="1"/>
          </p:cNvSpPr>
          <p:nvPr>
            <p:ph type="body" idx="2"/>
          </p:nvPr>
        </p:nvSpPr>
        <p:spPr>
          <a:xfrm>
            <a:off x="9963150" y="6299199"/>
            <a:ext cx="1428750" cy="323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2613">
                <a:solidFill>
                  <a:srgbClr val="FFFFFF"/>
                </a:solidFill>
              </a:defRPr>
            </a:lvl1pPr>
          </a:lstStyle>
          <a:p>
            <a:pPr algn="r"/>
            <a:r>
              <a:rPr sz="2613" b="0">
                <a:solidFill>
                  <a:srgbClr val="FFFFFF"/>
                </a:solidFill>
              </a:rPr>
              <a:t>ESV</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01699" y="857250"/>
            <a:ext cx="10458450" cy="4305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FFFFFF"/>
                </a:solidFill>
              </a:defRPr>
            </a:lvl1pPr>
          </a:lstStyle>
          <a:p>
            <a:pPr algn="l"/>
            <a:r>
              <a:rPr sz="4713" b="0">
                <a:solidFill>
                  <a:srgbClr val="FFFFFF"/>
                </a:solidFill>
              </a:rPr>
              <a:t>For the whole law is fulfilled in one word: “You shall love your neighbor as yourself.”</a:t>
            </a:r>
          </a:p>
        </p:txBody>
      </p:sp>
      <p:sp>
        <p:nvSpPr>
          <p:cNvPr id="3" name="New Shape"/>
          <p:cNvSpPr>
            <a:spLocks noGrp="1"/>
          </p:cNvSpPr>
          <p:nvPr>
            <p:ph type="body" idx="1"/>
          </p:nvPr>
        </p:nvSpPr>
        <p:spPr>
          <a:xfrm>
            <a:off x="889000" y="5911850"/>
            <a:ext cx="666750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FFFFFF"/>
                </a:solidFill>
              </a:defRPr>
            </a:lvl1pPr>
          </a:lstStyle>
          <a:p>
            <a:pPr algn="l"/>
            <a:r>
              <a:rPr sz="4900" b="0">
                <a:solidFill>
                  <a:srgbClr val="FFFFFF"/>
                </a:solidFill>
              </a:rPr>
              <a:t>Galatians 5:14</a:t>
            </a:r>
          </a:p>
        </p:txBody>
      </p:sp>
      <p:sp>
        <p:nvSpPr>
          <p:cNvPr id="4" name="New Shape"/>
          <p:cNvSpPr>
            <a:spLocks noGrp="1"/>
          </p:cNvSpPr>
          <p:nvPr>
            <p:ph type="body" idx="2"/>
          </p:nvPr>
        </p:nvSpPr>
        <p:spPr>
          <a:xfrm>
            <a:off x="9963150" y="6299199"/>
            <a:ext cx="1428750" cy="323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2613">
                <a:solidFill>
                  <a:srgbClr val="FFFFFF"/>
                </a:solidFill>
              </a:defRPr>
            </a:lvl1pPr>
          </a:lstStyle>
          <a:p>
            <a:pPr algn="r"/>
            <a:r>
              <a:rPr sz="2613" b="0">
                <a:solidFill>
                  <a:srgbClr val="FFFFFF"/>
                </a:solidFill>
              </a:rPr>
              <a:t>ESV</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01699" y="857250"/>
            <a:ext cx="10458450" cy="4305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FFFFFF"/>
                </a:solidFill>
              </a:defRPr>
            </a:lvl1pPr>
          </a:lstStyle>
          <a:p>
            <a:pPr algn="l"/>
            <a:r>
              <a:rPr sz="4713" b="0">
                <a:solidFill>
                  <a:srgbClr val="FFFFFF"/>
                </a:solidFill>
              </a:rPr>
              <a:t>“So whatever you wish that others would do to you, do also to them, for this is the Law and the Prophets.</a:t>
            </a:r>
          </a:p>
        </p:txBody>
      </p:sp>
      <p:sp>
        <p:nvSpPr>
          <p:cNvPr id="3" name="New Shape"/>
          <p:cNvSpPr>
            <a:spLocks noGrp="1"/>
          </p:cNvSpPr>
          <p:nvPr>
            <p:ph type="body" idx="1"/>
          </p:nvPr>
        </p:nvSpPr>
        <p:spPr>
          <a:xfrm>
            <a:off x="889000" y="5911850"/>
            <a:ext cx="666750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FFFFFF"/>
                </a:solidFill>
              </a:defRPr>
            </a:lvl1pPr>
          </a:lstStyle>
          <a:p>
            <a:pPr algn="l"/>
            <a:r>
              <a:rPr sz="4900" b="0">
                <a:solidFill>
                  <a:srgbClr val="FFFFFF"/>
                </a:solidFill>
              </a:rPr>
              <a:t>Matthew 7:12</a:t>
            </a:r>
          </a:p>
        </p:txBody>
      </p:sp>
      <p:sp>
        <p:nvSpPr>
          <p:cNvPr id="4" name="New Shape"/>
          <p:cNvSpPr>
            <a:spLocks noGrp="1"/>
          </p:cNvSpPr>
          <p:nvPr>
            <p:ph type="body" idx="2"/>
          </p:nvPr>
        </p:nvSpPr>
        <p:spPr>
          <a:xfrm>
            <a:off x="9963150" y="6299199"/>
            <a:ext cx="1428750" cy="323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2613">
                <a:solidFill>
                  <a:srgbClr val="FFFFFF"/>
                </a:solidFill>
              </a:defRPr>
            </a:lvl1pPr>
          </a:lstStyle>
          <a:p>
            <a:pPr algn="r"/>
            <a:r>
              <a:rPr sz="2613" b="0">
                <a:solidFill>
                  <a:srgbClr val="FFFFFF"/>
                </a:solidFill>
              </a:rPr>
              <a:t>ESV</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01699" y="857250"/>
            <a:ext cx="10458450" cy="4305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FFFFFF"/>
                </a:solidFill>
              </a:defRPr>
            </a:lvl1pPr>
          </a:lstStyle>
          <a:p>
            <a:pPr algn="l"/>
            <a:r>
              <a:rPr sz="4713" b="0">
                <a:solidFill>
                  <a:srgbClr val="FFFFFF"/>
                </a:solidFill>
              </a:rPr>
              <a:t>And he said to him, “You shall love the Lord your God with all your heart and with all your soul and with all your mind. This is the great and first commandment.</a:t>
            </a:r>
          </a:p>
        </p:txBody>
      </p:sp>
      <p:sp>
        <p:nvSpPr>
          <p:cNvPr id="3" name="New Shape"/>
          <p:cNvSpPr>
            <a:spLocks noGrp="1"/>
          </p:cNvSpPr>
          <p:nvPr>
            <p:ph type="body" idx="1"/>
          </p:nvPr>
        </p:nvSpPr>
        <p:spPr>
          <a:xfrm>
            <a:off x="889000" y="5911850"/>
            <a:ext cx="666750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FFFFFF"/>
                </a:solidFill>
              </a:defRPr>
            </a:lvl1pPr>
          </a:lstStyle>
          <a:p>
            <a:pPr algn="l"/>
            <a:r>
              <a:rPr sz="4900" b="0">
                <a:solidFill>
                  <a:srgbClr val="FFFFFF"/>
                </a:solidFill>
              </a:rPr>
              <a:t>Matthew 22:37–38</a:t>
            </a:r>
          </a:p>
        </p:txBody>
      </p:sp>
      <p:sp>
        <p:nvSpPr>
          <p:cNvPr id="4" name="New Shape"/>
          <p:cNvSpPr>
            <a:spLocks noGrp="1"/>
          </p:cNvSpPr>
          <p:nvPr>
            <p:ph type="body" idx="2"/>
          </p:nvPr>
        </p:nvSpPr>
        <p:spPr>
          <a:xfrm>
            <a:off x="9963150" y="6299199"/>
            <a:ext cx="1428750" cy="323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2613">
                <a:solidFill>
                  <a:srgbClr val="FFFFFF"/>
                </a:solidFill>
              </a:defRPr>
            </a:lvl1pPr>
          </a:lstStyle>
          <a:p>
            <a:pPr algn="r"/>
            <a:r>
              <a:rPr sz="2613" b="0">
                <a:solidFill>
                  <a:srgbClr val="FFFFFF"/>
                </a:solidFill>
              </a:rPr>
              <a:t>ESV</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01699" y="857250"/>
            <a:ext cx="10458450" cy="4305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FFFFFF"/>
                </a:solidFill>
              </a:defRPr>
            </a:lvl1pPr>
          </a:lstStyle>
          <a:p>
            <a:pPr algn="l"/>
            <a:r>
              <a:rPr sz="4713" b="0">
                <a:solidFill>
                  <a:srgbClr val="FFFFFF"/>
                </a:solidFill>
              </a:rPr>
              <a:t>And a second is like it: You shall love your neighbor as yourself. On these two commandments depend all the Law and the Prophets.”</a:t>
            </a:r>
          </a:p>
        </p:txBody>
      </p:sp>
      <p:sp>
        <p:nvSpPr>
          <p:cNvPr id="3" name="New Shape"/>
          <p:cNvSpPr>
            <a:spLocks noGrp="1"/>
          </p:cNvSpPr>
          <p:nvPr>
            <p:ph type="body" idx="1"/>
          </p:nvPr>
        </p:nvSpPr>
        <p:spPr>
          <a:xfrm>
            <a:off x="889000" y="5911850"/>
            <a:ext cx="666750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FFFFFF"/>
                </a:solidFill>
              </a:defRPr>
            </a:lvl1pPr>
          </a:lstStyle>
          <a:p>
            <a:pPr algn="l"/>
            <a:r>
              <a:rPr sz="4900" b="0">
                <a:solidFill>
                  <a:srgbClr val="FFFFFF"/>
                </a:solidFill>
              </a:rPr>
              <a:t>Matthew 22:39–40</a:t>
            </a:r>
          </a:p>
        </p:txBody>
      </p:sp>
      <p:sp>
        <p:nvSpPr>
          <p:cNvPr id="4" name="New Shape"/>
          <p:cNvSpPr>
            <a:spLocks noGrp="1"/>
          </p:cNvSpPr>
          <p:nvPr>
            <p:ph type="body" idx="2"/>
          </p:nvPr>
        </p:nvSpPr>
        <p:spPr>
          <a:xfrm>
            <a:off x="9963150" y="6299199"/>
            <a:ext cx="1428750" cy="323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2613">
                <a:solidFill>
                  <a:srgbClr val="FFFFFF"/>
                </a:solidFill>
              </a:defRPr>
            </a:lvl1pPr>
          </a:lstStyle>
          <a:p>
            <a:pPr algn="r"/>
            <a:r>
              <a:rPr sz="2613" b="0">
                <a:solidFill>
                  <a:srgbClr val="FFFFFF"/>
                </a:solidFill>
              </a:rPr>
              <a:t>ESV</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01699" y="857250"/>
            <a:ext cx="10458450" cy="4305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FFFFFF"/>
                </a:solidFill>
              </a:defRPr>
            </a:lvl1pPr>
          </a:lstStyle>
          <a:p>
            <a:pPr algn="l"/>
            <a:r>
              <a:rPr sz="4713" b="0">
                <a:solidFill>
                  <a:srgbClr val="FFFFFF"/>
                </a:solidFill>
              </a:rPr>
              <a:t>A new commandment I give to you, that you love one another: just as I have loved you, you also are to love one another. By this all people will know that you are my disciples, if you have love for one another.”</a:t>
            </a:r>
          </a:p>
        </p:txBody>
      </p:sp>
      <p:sp>
        <p:nvSpPr>
          <p:cNvPr id="3" name="New Shape"/>
          <p:cNvSpPr>
            <a:spLocks noGrp="1"/>
          </p:cNvSpPr>
          <p:nvPr>
            <p:ph type="body" idx="1"/>
          </p:nvPr>
        </p:nvSpPr>
        <p:spPr>
          <a:xfrm>
            <a:off x="889000" y="5911850"/>
            <a:ext cx="666750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FFFFFF"/>
                </a:solidFill>
              </a:defRPr>
            </a:lvl1pPr>
          </a:lstStyle>
          <a:p>
            <a:pPr algn="l"/>
            <a:r>
              <a:rPr sz="4900" b="0">
                <a:solidFill>
                  <a:srgbClr val="FFFFFF"/>
                </a:solidFill>
              </a:rPr>
              <a:t>John 13:34–35</a:t>
            </a:r>
          </a:p>
        </p:txBody>
      </p:sp>
      <p:sp>
        <p:nvSpPr>
          <p:cNvPr id="4" name="New Shape"/>
          <p:cNvSpPr>
            <a:spLocks noGrp="1"/>
          </p:cNvSpPr>
          <p:nvPr>
            <p:ph type="body" idx="2"/>
          </p:nvPr>
        </p:nvSpPr>
        <p:spPr>
          <a:xfrm>
            <a:off x="9963150" y="6299199"/>
            <a:ext cx="1428750" cy="323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2613">
                <a:solidFill>
                  <a:srgbClr val="FFFFFF"/>
                </a:solidFill>
              </a:defRPr>
            </a:lvl1pPr>
          </a:lstStyle>
          <a:p>
            <a:pPr algn="r"/>
            <a:r>
              <a:rPr sz="2613" b="0">
                <a:solidFill>
                  <a:srgbClr val="FFFFFF"/>
                </a:solidFill>
              </a:rPr>
              <a:t>ESV</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87450" y="787399"/>
            <a:ext cx="981075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FFFFFF"/>
                </a:solidFill>
              </a:defRPr>
            </a:lvl1pPr>
          </a:lstStyle>
          <a:p>
            <a:pPr algn="l"/>
            <a:r>
              <a:rPr sz="4400" b="1" dirty="0">
                <a:solidFill>
                  <a:srgbClr val="FFFFFF"/>
                </a:solidFill>
              </a:rPr>
              <a:t>5. The Law is Insufficient for Justification (v</a:t>
            </a:r>
            <a:r>
              <a:rPr lang="en-CA" sz="4400" b="1">
                <a:solidFill>
                  <a:srgbClr val="FFFFFF"/>
                </a:solidFill>
              </a:rPr>
              <a:t>20)</a:t>
            </a:r>
            <a:endParaRPr sz="4400" b="1" dirty="0">
              <a:solidFill>
                <a:srgbClr val="FFFFFF"/>
              </a:solidFill>
            </a:endParaRPr>
          </a:p>
        </p:txBody>
      </p:sp>
      <p:sp>
        <p:nvSpPr>
          <p:cNvPr id="3" name="New Shape"/>
          <p:cNvSpPr>
            <a:spLocks noGrp="1"/>
          </p:cNvSpPr>
          <p:nvPr>
            <p:ph type="body" idx="1"/>
          </p:nvPr>
        </p:nvSpPr>
        <p:spPr>
          <a:xfrm>
            <a:off x="1054100" y="4864100"/>
            <a:ext cx="10414000" cy="1333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113">
                <a:solidFill>
                  <a:srgbClr val="FFFFFF"/>
                </a:solidFill>
              </a:defRPr>
            </a:lvl1pPr>
          </a:lstStyle>
          <a:p>
            <a:pPr algn="ctr"/>
            <a:endParaRPr/>
          </a:p>
        </p:txBody>
      </p:sp>
      <p:sp>
        <p:nvSpPr>
          <p:cNvPr id="4" name="New Shape"/>
          <p:cNvSpPr>
            <a:spLocks noGrp="1"/>
          </p:cNvSpPr>
          <p:nvPr>
            <p:ph type="body" idx="2"/>
          </p:nvPr>
        </p:nvSpPr>
        <p:spPr>
          <a:xfrm>
            <a:off x="1244600" y="3301999"/>
            <a:ext cx="9702800" cy="762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4480">
                <a:solidFill>
                  <a:srgbClr val="FFFFFF"/>
                </a:solidFill>
              </a:defRPr>
            </a:lvl1pPr>
          </a:lstStyle>
          <a:p>
            <a:pPr algn="ctr"/>
            <a:endParaRPr/>
          </a:p>
        </p:txBody>
      </p:sp>
      <p:sp>
        <p:nvSpPr>
          <p:cNvPr id="5" name="New Shape"/>
          <p:cNvSpPr>
            <a:spLocks noGrp="1"/>
          </p:cNvSpPr>
          <p:nvPr>
            <p:ph type="body" idx="3"/>
          </p:nvPr>
        </p:nvSpPr>
        <p:spPr>
          <a:xfrm>
            <a:off x="1276350" y="4191000"/>
            <a:ext cx="9639300" cy="400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593">
                <a:solidFill>
                  <a:srgbClr val="FFFFFF"/>
                </a:solidFill>
              </a:defRPr>
            </a:lvl1pPr>
          </a:lstStyle>
          <a:p>
            <a:pPr algn="ct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01699" y="857250"/>
            <a:ext cx="10458450" cy="4305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FFFFFF"/>
                </a:solidFill>
              </a:defRPr>
            </a:lvl1pPr>
          </a:lstStyle>
          <a:p>
            <a:pPr algn="l"/>
            <a:r>
              <a:rPr sz="4713" b="0">
                <a:solidFill>
                  <a:srgbClr val="FFFFFF"/>
                </a:solidFill>
              </a:rPr>
              <a:t>Therefore whoever relaxes one of the least of these commandments and teaches others to do the same will be called least in the kingdom of heaven, but whoever does them and teaches them will be called great in the kingdom of heaven.</a:t>
            </a:r>
          </a:p>
        </p:txBody>
      </p:sp>
      <p:sp>
        <p:nvSpPr>
          <p:cNvPr id="3" name="New Shape"/>
          <p:cNvSpPr>
            <a:spLocks noGrp="1"/>
          </p:cNvSpPr>
          <p:nvPr>
            <p:ph type="body" idx="1"/>
          </p:nvPr>
        </p:nvSpPr>
        <p:spPr>
          <a:xfrm>
            <a:off x="889000" y="5911850"/>
            <a:ext cx="666750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FFFFFF"/>
                </a:solidFill>
              </a:defRPr>
            </a:lvl1pPr>
          </a:lstStyle>
          <a:p>
            <a:pPr algn="l"/>
            <a:r>
              <a:rPr sz="4900" b="0">
                <a:solidFill>
                  <a:srgbClr val="FFFFFF"/>
                </a:solidFill>
              </a:rPr>
              <a:t>Matthew 5:19</a:t>
            </a:r>
          </a:p>
        </p:txBody>
      </p:sp>
      <p:sp>
        <p:nvSpPr>
          <p:cNvPr id="4" name="New Shape"/>
          <p:cNvSpPr>
            <a:spLocks noGrp="1"/>
          </p:cNvSpPr>
          <p:nvPr>
            <p:ph type="body" idx="2"/>
          </p:nvPr>
        </p:nvSpPr>
        <p:spPr>
          <a:xfrm>
            <a:off x="9963150" y="6299199"/>
            <a:ext cx="1428750" cy="323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2613">
                <a:solidFill>
                  <a:srgbClr val="FFFFFF"/>
                </a:solidFill>
              </a:defRPr>
            </a:lvl1pPr>
          </a:lstStyle>
          <a:p>
            <a:pPr algn="r"/>
            <a:r>
              <a:rPr sz="2613" b="0">
                <a:solidFill>
                  <a:srgbClr val="FFFFFF"/>
                </a:solidFill>
              </a:rPr>
              <a:t>ESV</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01699" y="857250"/>
            <a:ext cx="10458450" cy="4305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FFFFFF"/>
                </a:solidFill>
              </a:defRPr>
            </a:lvl1pPr>
          </a:lstStyle>
          <a:p>
            <a:pPr algn="l"/>
            <a:r>
              <a:rPr sz="4713" b="0">
                <a:solidFill>
                  <a:srgbClr val="FFFFFF"/>
                </a:solidFill>
              </a:rPr>
              <a:t>For I tell you, unless your righteousness exceeds that of the scribes and Pharisees, you will never enter the kingdom of heaven.</a:t>
            </a:r>
          </a:p>
        </p:txBody>
      </p:sp>
      <p:sp>
        <p:nvSpPr>
          <p:cNvPr id="3" name="New Shape"/>
          <p:cNvSpPr>
            <a:spLocks noGrp="1"/>
          </p:cNvSpPr>
          <p:nvPr>
            <p:ph type="body" idx="1"/>
          </p:nvPr>
        </p:nvSpPr>
        <p:spPr>
          <a:xfrm>
            <a:off x="889000" y="5911850"/>
            <a:ext cx="666750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FFFFFF"/>
                </a:solidFill>
              </a:defRPr>
            </a:lvl1pPr>
          </a:lstStyle>
          <a:p>
            <a:pPr algn="l"/>
            <a:r>
              <a:rPr sz="4900" b="0">
                <a:solidFill>
                  <a:srgbClr val="FFFFFF"/>
                </a:solidFill>
              </a:rPr>
              <a:t>Matthew 5:20</a:t>
            </a:r>
          </a:p>
        </p:txBody>
      </p:sp>
      <p:sp>
        <p:nvSpPr>
          <p:cNvPr id="4" name="New Shape"/>
          <p:cNvSpPr>
            <a:spLocks noGrp="1"/>
          </p:cNvSpPr>
          <p:nvPr>
            <p:ph type="body" idx="2"/>
          </p:nvPr>
        </p:nvSpPr>
        <p:spPr>
          <a:xfrm>
            <a:off x="9963150" y="6299199"/>
            <a:ext cx="1428750" cy="323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2613">
                <a:solidFill>
                  <a:srgbClr val="FFFFFF"/>
                </a:solidFill>
              </a:defRPr>
            </a:lvl1pPr>
          </a:lstStyle>
          <a:p>
            <a:pPr algn="r"/>
            <a:r>
              <a:rPr sz="2613" b="0">
                <a:solidFill>
                  <a:srgbClr val="FFFFFF"/>
                </a:solidFill>
              </a:rPr>
              <a:t>ESV</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01699" y="857250"/>
            <a:ext cx="10458450" cy="4305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FFFFFF"/>
                </a:solidFill>
              </a:defRPr>
            </a:lvl1pPr>
          </a:lstStyle>
          <a:p>
            <a:pPr algn="l"/>
            <a:r>
              <a:rPr sz="4713" b="0">
                <a:solidFill>
                  <a:srgbClr val="FFFFFF"/>
                </a:solidFill>
              </a:rPr>
              <a:t>For God has done what the law, weakened by the flesh, could not do. By sending his own Son in the likeness of sinful flesh and for sin, he condemned sin in the flesh, in order that the righteous requirement of the law might be fulfilled in us, who walk not according to the flesh but according to the Spirit.</a:t>
            </a:r>
          </a:p>
        </p:txBody>
      </p:sp>
      <p:sp>
        <p:nvSpPr>
          <p:cNvPr id="3" name="New Shape"/>
          <p:cNvSpPr>
            <a:spLocks noGrp="1"/>
          </p:cNvSpPr>
          <p:nvPr>
            <p:ph type="body" idx="1"/>
          </p:nvPr>
        </p:nvSpPr>
        <p:spPr>
          <a:xfrm>
            <a:off x="889000" y="5911850"/>
            <a:ext cx="666750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FFFFFF"/>
                </a:solidFill>
              </a:defRPr>
            </a:lvl1pPr>
          </a:lstStyle>
          <a:p>
            <a:pPr algn="l"/>
            <a:r>
              <a:rPr sz="4900" b="0">
                <a:solidFill>
                  <a:srgbClr val="FFFFFF"/>
                </a:solidFill>
              </a:rPr>
              <a:t>Romans 8:3–4</a:t>
            </a:r>
          </a:p>
        </p:txBody>
      </p:sp>
      <p:sp>
        <p:nvSpPr>
          <p:cNvPr id="4" name="New Shape"/>
          <p:cNvSpPr>
            <a:spLocks noGrp="1"/>
          </p:cNvSpPr>
          <p:nvPr>
            <p:ph type="body" idx="2"/>
          </p:nvPr>
        </p:nvSpPr>
        <p:spPr>
          <a:xfrm>
            <a:off x="9963150" y="6299199"/>
            <a:ext cx="1428750" cy="323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2613">
                <a:solidFill>
                  <a:srgbClr val="FFFFFF"/>
                </a:solidFill>
              </a:defRPr>
            </a:lvl1pPr>
          </a:lstStyle>
          <a:p>
            <a:pPr algn="r"/>
            <a:r>
              <a:rPr sz="2613" b="0">
                <a:solidFill>
                  <a:srgbClr val="FFFFFF"/>
                </a:solidFill>
              </a:rPr>
              <a:t>ESV</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01699" y="857250"/>
            <a:ext cx="10458450" cy="4305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FFFFFF"/>
                </a:solidFill>
              </a:defRPr>
            </a:lvl1pPr>
          </a:lstStyle>
          <a:p>
            <a:pPr algn="l"/>
            <a:r>
              <a:rPr sz="4713" b="0">
                <a:solidFill>
                  <a:srgbClr val="FFFFFF"/>
                </a:solidFill>
              </a:rPr>
              <a:t>For Christ is the end of the law for righteousness to everyone who believes.</a:t>
            </a:r>
          </a:p>
        </p:txBody>
      </p:sp>
      <p:sp>
        <p:nvSpPr>
          <p:cNvPr id="3" name="New Shape"/>
          <p:cNvSpPr>
            <a:spLocks noGrp="1"/>
          </p:cNvSpPr>
          <p:nvPr>
            <p:ph type="body" idx="1"/>
          </p:nvPr>
        </p:nvSpPr>
        <p:spPr>
          <a:xfrm>
            <a:off x="889000" y="5911850"/>
            <a:ext cx="666750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FFFFFF"/>
                </a:solidFill>
              </a:defRPr>
            </a:lvl1pPr>
          </a:lstStyle>
          <a:p>
            <a:pPr algn="l"/>
            <a:r>
              <a:rPr sz="4900" b="0">
                <a:solidFill>
                  <a:srgbClr val="FFFFFF"/>
                </a:solidFill>
              </a:rPr>
              <a:t>Romans 10:4</a:t>
            </a:r>
          </a:p>
        </p:txBody>
      </p:sp>
      <p:sp>
        <p:nvSpPr>
          <p:cNvPr id="4" name="New Shape"/>
          <p:cNvSpPr>
            <a:spLocks noGrp="1"/>
          </p:cNvSpPr>
          <p:nvPr>
            <p:ph type="body" idx="2"/>
          </p:nvPr>
        </p:nvSpPr>
        <p:spPr>
          <a:xfrm>
            <a:off x="9963150" y="6299199"/>
            <a:ext cx="1428750" cy="323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2613">
                <a:solidFill>
                  <a:srgbClr val="FFFFFF"/>
                </a:solidFill>
              </a:defRPr>
            </a:lvl1pPr>
          </a:lstStyle>
          <a:p>
            <a:pPr algn="r"/>
            <a:r>
              <a:rPr sz="2613" b="0">
                <a:solidFill>
                  <a:srgbClr val="FFFFFF"/>
                </a:solidFill>
              </a:rPr>
              <a:t>ESV</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01699" y="857250"/>
            <a:ext cx="10458450" cy="4305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FFFFFF"/>
                </a:solidFill>
              </a:defRPr>
            </a:lvl1pPr>
          </a:lstStyle>
          <a:p>
            <a:pPr algn="l"/>
            <a:r>
              <a:rPr sz="4713" b="0">
                <a:solidFill>
                  <a:srgbClr val="FFFFFF"/>
                </a:solidFill>
              </a:rPr>
              <a:t>So then, the law was our guardian until Christ came, in order that we might be justified by faith. But now that faith has come, we are no longer under a guardian,</a:t>
            </a:r>
          </a:p>
        </p:txBody>
      </p:sp>
      <p:sp>
        <p:nvSpPr>
          <p:cNvPr id="3" name="New Shape"/>
          <p:cNvSpPr>
            <a:spLocks noGrp="1"/>
          </p:cNvSpPr>
          <p:nvPr>
            <p:ph type="body" idx="1"/>
          </p:nvPr>
        </p:nvSpPr>
        <p:spPr>
          <a:xfrm>
            <a:off x="889000" y="5911850"/>
            <a:ext cx="666750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FFFFFF"/>
                </a:solidFill>
              </a:defRPr>
            </a:lvl1pPr>
          </a:lstStyle>
          <a:p>
            <a:pPr algn="l"/>
            <a:r>
              <a:rPr sz="4900" b="0">
                <a:solidFill>
                  <a:srgbClr val="FFFFFF"/>
                </a:solidFill>
              </a:rPr>
              <a:t>Galatians 3:24–25</a:t>
            </a:r>
          </a:p>
        </p:txBody>
      </p:sp>
      <p:sp>
        <p:nvSpPr>
          <p:cNvPr id="4" name="New Shape"/>
          <p:cNvSpPr>
            <a:spLocks noGrp="1"/>
          </p:cNvSpPr>
          <p:nvPr>
            <p:ph type="body" idx="2"/>
          </p:nvPr>
        </p:nvSpPr>
        <p:spPr>
          <a:xfrm>
            <a:off x="9963150" y="6299199"/>
            <a:ext cx="1428750" cy="323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2613">
                <a:solidFill>
                  <a:srgbClr val="FFFFFF"/>
                </a:solidFill>
              </a:defRPr>
            </a:lvl1pPr>
          </a:lstStyle>
          <a:p>
            <a:pPr algn="r"/>
            <a:r>
              <a:rPr sz="2613" b="0">
                <a:solidFill>
                  <a:srgbClr val="FFFFFF"/>
                </a:solidFill>
              </a:rPr>
              <a:t>ESV</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01699" y="857250"/>
            <a:ext cx="10458450" cy="4305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FFFFFF"/>
                </a:solidFill>
              </a:defRPr>
            </a:lvl1pPr>
          </a:lstStyle>
          <a:p>
            <a:pPr algn="l"/>
            <a:r>
              <a:rPr sz="4713" b="0">
                <a:solidFill>
                  <a:srgbClr val="FFFFFF"/>
                </a:solidFill>
              </a:rPr>
              <a:t>for in Christ Jesus you are all sons of God, through faith.</a:t>
            </a:r>
          </a:p>
        </p:txBody>
      </p:sp>
      <p:sp>
        <p:nvSpPr>
          <p:cNvPr id="3" name="New Shape"/>
          <p:cNvSpPr>
            <a:spLocks noGrp="1"/>
          </p:cNvSpPr>
          <p:nvPr>
            <p:ph type="body" idx="1"/>
          </p:nvPr>
        </p:nvSpPr>
        <p:spPr>
          <a:xfrm>
            <a:off x="889000" y="5911850"/>
            <a:ext cx="666750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FFFFFF"/>
                </a:solidFill>
              </a:defRPr>
            </a:lvl1pPr>
          </a:lstStyle>
          <a:p>
            <a:pPr algn="l"/>
            <a:r>
              <a:rPr sz="4900" b="0">
                <a:solidFill>
                  <a:srgbClr val="FFFFFF"/>
                </a:solidFill>
              </a:rPr>
              <a:t>Galatians 3:26</a:t>
            </a:r>
          </a:p>
        </p:txBody>
      </p:sp>
      <p:sp>
        <p:nvSpPr>
          <p:cNvPr id="4" name="New Shape"/>
          <p:cNvSpPr>
            <a:spLocks noGrp="1"/>
          </p:cNvSpPr>
          <p:nvPr>
            <p:ph type="body" idx="2"/>
          </p:nvPr>
        </p:nvSpPr>
        <p:spPr>
          <a:xfrm>
            <a:off x="9963150" y="6299199"/>
            <a:ext cx="1428750" cy="323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2613">
                <a:solidFill>
                  <a:srgbClr val="FFFFFF"/>
                </a:solidFill>
              </a:defRPr>
            </a:lvl1pPr>
          </a:lstStyle>
          <a:p>
            <a:pPr algn="r"/>
            <a:r>
              <a:rPr sz="2613" b="0">
                <a:solidFill>
                  <a:srgbClr val="FFFFFF"/>
                </a:solidFill>
              </a:rPr>
              <a:t>ESV</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01699" y="857250"/>
            <a:ext cx="10458450" cy="4305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FFFFFF"/>
                </a:solidFill>
              </a:defRPr>
            </a:lvl1pPr>
          </a:lstStyle>
          <a:p>
            <a:pPr algn="l"/>
            <a:r>
              <a:rPr sz="4713" b="0">
                <a:solidFill>
                  <a:srgbClr val="FFFFFF"/>
                </a:solidFill>
              </a:rPr>
              <a:t>Come to me, all who labor and are heavy laden, and I will give you rest. Take my yoke upon you, and learn from me, for I am gentle and lowly in heart, and you will find rest for your souls. For my yoke is easy, and my burden is light.”</a:t>
            </a:r>
          </a:p>
        </p:txBody>
      </p:sp>
      <p:sp>
        <p:nvSpPr>
          <p:cNvPr id="3" name="New Shape"/>
          <p:cNvSpPr>
            <a:spLocks noGrp="1"/>
          </p:cNvSpPr>
          <p:nvPr>
            <p:ph type="body" idx="1"/>
          </p:nvPr>
        </p:nvSpPr>
        <p:spPr>
          <a:xfrm>
            <a:off x="889000" y="5911850"/>
            <a:ext cx="666750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FFFFFF"/>
                </a:solidFill>
              </a:defRPr>
            </a:lvl1pPr>
          </a:lstStyle>
          <a:p>
            <a:pPr algn="l"/>
            <a:r>
              <a:rPr sz="4900" b="0">
                <a:solidFill>
                  <a:srgbClr val="FFFFFF"/>
                </a:solidFill>
              </a:rPr>
              <a:t>Matthew 11:28–30</a:t>
            </a:r>
          </a:p>
        </p:txBody>
      </p:sp>
      <p:sp>
        <p:nvSpPr>
          <p:cNvPr id="4" name="New Shape"/>
          <p:cNvSpPr>
            <a:spLocks noGrp="1"/>
          </p:cNvSpPr>
          <p:nvPr>
            <p:ph type="body" idx="2"/>
          </p:nvPr>
        </p:nvSpPr>
        <p:spPr>
          <a:xfrm>
            <a:off x="9963150" y="6299199"/>
            <a:ext cx="1428750" cy="323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2613">
                <a:solidFill>
                  <a:srgbClr val="FFFFFF"/>
                </a:solidFill>
              </a:defRPr>
            </a:lvl1pPr>
          </a:lstStyle>
          <a:p>
            <a:pPr algn="r"/>
            <a:r>
              <a:rPr sz="2613" b="0">
                <a:solidFill>
                  <a:srgbClr val="FFFFFF"/>
                </a:solidFill>
              </a:rPr>
              <a:t>ESV</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01699" y="857250"/>
            <a:ext cx="10458450" cy="4305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FFFFFF"/>
                </a:solidFill>
              </a:defRPr>
            </a:lvl1pPr>
          </a:lstStyle>
          <a:p>
            <a:pPr algn="l"/>
            <a:r>
              <a:rPr sz="4713" b="0">
                <a:solidFill>
                  <a:srgbClr val="FFFFFF"/>
                </a:solidFill>
              </a:rPr>
              <a:t>For I tell you, unless your righteousness exceeds that of the scribes and Pharisees, you will never enter the kingdom of heaven.</a:t>
            </a:r>
          </a:p>
        </p:txBody>
      </p:sp>
      <p:sp>
        <p:nvSpPr>
          <p:cNvPr id="3" name="New Shape"/>
          <p:cNvSpPr>
            <a:spLocks noGrp="1"/>
          </p:cNvSpPr>
          <p:nvPr>
            <p:ph type="body" idx="1"/>
          </p:nvPr>
        </p:nvSpPr>
        <p:spPr>
          <a:xfrm>
            <a:off x="889000" y="5911850"/>
            <a:ext cx="666750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FFFFFF"/>
                </a:solidFill>
              </a:defRPr>
            </a:lvl1pPr>
          </a:lstStyle>
          <a:p>
            <a:pPr algn="l"/>
            <a:r>
              <a:rPr sz="4900" b="0">
                <a:solidFill>
                  <a:srgbClr val="FFFFFF"/>
                </a:solidFill>
              </a:rPr>
              <a:t>Matthew 5:20</a:t>
            </a:r>
          </a:p>
        </p:txBody>
      </p:sp>
      <p:sp>
        <p:nvSpPr>
          <p:cNvPr id="4" name="New Shape"/>
          <p:cNvSpPr>
            <a:spLocks noGrp="1"/>
          </p:cNvSpPr>
          <p:nvPr>
            <p:ph type="body" idx="2"/>
          </p:nvPr>
        </p:nvSpPr>
        <p:spPr>
          <a:xfrm>
            <a:off x="9963150" y="6299199"/>
            <a:ext cx="1428750" cy="323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2613">
                <a:solidFill>
                  <a:srgbClr val="FFFFFF"/>
                </a:solidFill>
              </a:defRPr>
            </a:lvl1pPr>
          </a:lstStyle>
          <a:p>
            <a:pPr algn="r"/>
            <a:r>
              <a:rPr sz="2613" b="0">
                <a:solidFill>
                  <a:srgbClr val="FFFFFF"/>
                </a:solidFill>
              </a:rPr>
              <a:t>ESV</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01699" y="857250"/>
            <a:ext cx="10458450" cy="4305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FFFFFF"/>
                </a:solidFill>
              </a:defRPr>
            </a:lvl1pPr>
          </a:lstStyle>
          <a:p>
            <a:pPr algn="l"/>
            <a:r>
              <a:rPr sz="4713" b="0">
                <a:solidFill>
                  <a:srgbClr val="FFFFFF"/>
                </a:solidFill>
              </a:rPr>
              <a:t>“So whatever you wish that others would do to you, do also to them, for this is the Law and the Prophets.</a:t>
            </a:r>
          </a:p>
        </p:txBody>
      </p:sp>
      <p:sp>
        <p:nvSpPr>
          <p:cNvPr id="3" name="New Shape"/>
          <p:cNvSpPr>
            <a:spLocks noGrp="1"/>
          </p:cNvSpPr>
          <p:nvPr>
            <p:ph type="body" idx="1"/>
          </p:nvPr>
        </p:nvSpPr>
        <p:spPr>
          <a:xfrm>
            <a:off x="889000" y="5911850"/>
            <a:ext cx="666750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FFFFFF"/>
                </a:solidFill>
              </a:defRPr>
            </a:lvl1pPr>
          </a:lstStyle>
          <a:p>
            <a:pPr algn="l"/>
            <a:r>
              <a:rPr sz="4900" b="0">
                <a:solidFill>
                  <a:srgbClr val="FFFFFF"/>
                </a:solidFill>
              </a:rPr>
              <a:t>Matthew 7:12</a:t>
            </a:r>
          </a:p>
        </p:txBody>
      </p:sp>
      <p:sp>
        <p:nvSpPr>
          <p:cNvPr id="4" name="New Shape"/>
          <p:cNvSpPr>
            <a:spLocks noGrp="1"/>
          </p:cNvSpPr>
          <p:nvPr>
            <p:ph type="body" idx="2"/>
          </p:nvPr>
        </p:nvSpPr>
        <p:spPr>
          <a:xfrm>
            <a:off x="9963150" y="6299199"/>
            <a:ext cx="1428750" cy="323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2613">
                <a:solidFill>
                  <a:srgbClr val="FFFFFF"/>
                </a:solidFill>
              </a:defRPr>
            </a:lvl1pPr>
          </a:lstStyle>
          <a:p>
            <a:pPr algn="r"/>
            <a:r>
              <a:rPr sz="2613" b="0">
                <a:solidFill>
                  <a:srgbClr val="FFFFFF"/>
                </a:solidFill>
              </a:rPr>
              <a:t>ESV</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01699" y="857250"/>
            <a:ext cx="10458450" cy="4305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FFFFFF"/>
                </a:solidFill>
              </a:defRPr>
            </a:lvl1pPr>
          </a:lstStyle>
          <a:p>
            <a:pPr algn="l"/>
            <a:r>
              <a:rPr sz="4713" b="0">
                <a:solidFill>
                  <a:srgbClr val="FFFFFF"/>
                </a:solidFill>
              </a:rPr>
              <a:t>For the whole law is fulfilled in one word: “You shall love your neighbor as yourself.”</a:t>
            </a:r>
          </a:p>
        </p:txBody>
      </p:sp>
      <p:sp>
        <p:nvSpPr>
          <p:cNvPr id="3" name="New Shape"/>
          <p:cNvSpPr>
            <a:spLocks noGrp="1"/>
          </p:cNvSpPr>
          <p:nvPr>
            <p:ph type="body" idx="1"/>
          </p:nvPr>
        </p:nvSpPr>
        <p:spPr>
          <a:xfrm>
            <a:off x="889000" y="5911850"/>
            <a:ext cx="666750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FFFFFF"/>
                </a:solidFill>
              </a:defRPr>
            </a:lvl1pPr>
          </a:lstStyle>
          <a:p>
            <a:pPr algn="l"/>
            <a:r>
              <a:rPr sz="4900" b="0">
                <a:solidFill>
                  <a:srgbClr val="FFFFFF"/>
                </a:solidFill>
              </a:rPr>
              <a:t>Galatians 5:14</a:t>
            </a:r>
          </a:p>
        </p:txBody>
      </p:sp>
      <p:sp>
        <p:nvSpPr>
          <p:cNvPr id="4" name="New Shape"/>
          <p:cNvSpPr>
            <a:spLocks noGrp="1"/>
          </p:cNvSpPr>
          <p:nvPr>
            <p:ph type="body" idx="2"/>
          </p:nvPr>
        </p:nvSpPr>
        <p:spPr>
          <a:xfrm>
            <a:off x="9963150" y="6299199"/>
            <a:ext cx="1428750" cy="323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2613">
                <a:solidFill>
                  <a:srgbClr val="FFFFFF"/>
                </a:solidFill>
              </a:defRPr>
            </a:lvl1pPr>
          </a:lstStyle>
          <a:p>
            <a:pPr algn="r"/>
            <a:r>
              <a:rPr sz="2613" b="0">
                <a:solidFill>
                  <a:srgbClr val="FFFFFF"/>
                </a:solidFill>
              </a:rPr>
              <a:t>ESV</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01699" y="857250"/>
            <a:ext cx="10458450" cy="4305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FFFFFF"/>
                </a:solidFill>
              </a:defRPr>
            </a:lvl1pPr>
          </a:lstStyle>
          <a:p>
            <a:pPr algn="l"/>
            <a:r>
              <a:rPr sz="4713" b="0">
                <a:solidFill>
                  <a:srgbClr val="FFFFFF"/>
                </a:solidFill>
              </a:rPr>
              <a:t>You shall not take vengeance or bear a grudge against the sons of your own people, but you shall love your neighbor as yourself: I am the Lord.</a:t>
            </a:r>
          </a:p>
        </p:txBody>
      </p:sp>
      <p:sp>
        <p:nvSpPr>
          <p:cNvPr id="3" name="New Shape"/>
          <p:cNvSpPr>
            <a:spLocks noGrp="1"/>
          </p:cNvSpPr>
          <p:nvPr>
            <p:ph type="body" idx="1"/>
          </p:nvPr>
        </p:nvSpPr>
        <p:spPr>
          <a:xfrm>
            <a:off x="889000" y="5911850"/>
            <a:ext cx="666750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FFFFFF"/>
                </a:solidFill>
              </a:defRPr>
            </a:lvl1pPr>
          </a:lstStyle>
          <a:p>
            <a:pPr algn="l"/>
            <a:r>
              <a:rPr sz="4900" b="0">
                <a:solidFill>
                  <a:srgbClr val="FFFFFF"/>
                </a:solidFill>
              </a:rPr>
              <a:t>Leviticus 19:18</a:t>
            </a:r>
          </a:p>
        </p:txBody>
      </p:sp>
      <p:sp>
        <p:nvSpPr>
          <p:cNvPr id="4" name="New Shape"/>
          <p:cNvSpPr>
            <a:spLocks noGrp="1"/>
          </p:cNvSpPr>
          <p:nvPr>
            <p:ph type="body" idx="2"/>
          </p:nvPr>
        </p:nvSpPr>
        <p:spPr>
          <a:xfrm>
            <a:off x="9963150" y="6299199"/>
            <a:ext cx="1428750" cy="323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2613">
                <a:solidFill>
                  <a:srgbClr val="FFFFFF"/>
                </a:solidFill>
              </a:defRPr>
            </a:lvl1pPr>
          </a:lstStyle>
          <a:p>
            <a:pPr algn="r"/>
            <a:r>
              <a:rPr sz="2613" b="0">
                <a:solidFill>
                  <a:srgbClr val="FFFFFF"/>
                </a:solidFill>
              </a:rPr>
              <a:t>ESV</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01699" y="857250"/>
            <a:ext cx="10458450" cy="4305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FFFFFF"/>
                </a:solidFill>
              </a:defRPr>
            </a:lvl1pPr>
          </a:lstStyle>
          <a:p>
            <a:pPr algn="l"/>
            <a:r>
              <a:rPr sz="4713" b="0">
                <a:solidFill>
                  <a:srgbClr val="FFFFFF"/>
                </a:solidFill>
              </a:rPr>
              <a:t>Honor your father and mother, and, You shall love your neighbor as yourself.”</a:t>
            </a:r>
          </a:p>
        </p:txBody>
      </p:sp>
      <p:sp>
        <p:nvSpPr>
          <p:cNvPr id="3" name="New Shape"/>
          <p:cNvSpPr>
            <a:spLocks noGrp="1"/>
          </p:cNvSpPr>
          <p:nvPr>
            <p:ph type="body" idx="1"/>
          </p:nvPr>
        </p:nvSpPr>
        <p:spPr>
          <a:xfrm>
            <a:off x="889000" y="5911850"/>
            <a:ext cx="666750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FFFFFF"/>
                </a:solidFill>
              </a:defRPr>
            </a:lvl1pPr>
          </a:lstStyle>
          <a:p>
            <a:pPr algn="l"/>
            <a:r>
              <a:rPr sz="4900" b="0">
                <a:solidFill>
                  <a:srgbClr val="FFFFFF"/>
                </a:solidFill>
              </a:rPr>
              <a:t>Matthew 19:19</a:t>
            </a:r>
          </a:p>
        </p:txBody>
      </p:sp>
      <p:sp>
        <p:nvSpPr>
          <p:cNvPr id="4" name="New Shape"/>
          <p:cNvSpPr>
            <a:spLocks noGrp="1"/>
          </p:cNvSpPr>
          <p:nvPr>
            <p:ph type="body" idx="2"/>
          </p:nvPr>
        </p:nvSpPr>
        <p:spPr>
          <a:xfrm>
            <a:off x="9963150" y="6299199"/>
            <a:ext cx="1428750" cy="323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2613">
                <a:solidFill>
                  <a:srgbClr val="FFFFFF"/>
                </a:solidFill>
              </a:defRPr>
            </a:lvl1pPr>
          </a:lstStyle>
          <a:p>
            <a:pPr algn="r"/>
            <a:r>
              <a:rPr sz="2613" b="0">
                <a:solidFill>
                  <a:srgbClr val="FFFFFF"/>
                </a:solidFill>
              </a:rPr>
              <a:t>ESV</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
        <a:ea typeface=""/>
        <a:cs typeface=""/>
      </a:majorFont>
      <a:minorFont>
        <a:latin typeface=""/>
        <a:ea typeface=""/>
        <a:cs typeface=""/>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noFill/>
        <a:pattFill/>
        <a:grpFill/>
      </a:fillStyleLst>
      <a:lnStyleLst>
        <a:ln w="9525" cap="flat" cmpd="sng" algn="ctr">
          <a:solidFill>
            <a:schemeClr val="phClr">
              <a:shade val="95000"/>
              <a:satMod val="105000"/>
            </a:schemeClr>
          </a:solidFill>
          <a:prstDash val="solid"/>
        </a:ln>
        <a:ln w="9525" cap="flat" cmpd="sng" algn="ctr">
          <a:solidFill>
            <a:schemeClr val="phClr">
              <a:shade val="95000"/>
              <a:satMod val="105000"/>
            </a:schemeClr>
          </a:solidFill>
          <a:prstDash val="solid"/>
        </a:ln>
        <a:ln w="9525" cap="flat" cmpd="sng" algn="ctr">
          <a:solidFill>
            <a:schemeClr val="phClr">
              <a:shade val="95000"/>
              <a:satMod val="105000"/>
            </a:scheme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0000" dir="5400000" rotWithShape="0">
              <a:srgbClr val="000000">
                <a:alpha val="38000"/>
              </a:srgbClr>
            </a:outerShdw>
          </a:effectLst>
        </a:effectStyle>
        <a:effectStyle>
          <a:effectLst>
            <a:outerShdw blurRad="40000" dist="20000" dir="5400000" rotWithShape="0">
              <a:srgbClr val="000000">
                <a:alpha val="38000"/>
              </a:srgbClr>
            </a:outerShdw>
          </a:effectLst>
        </a:effectStyle>
      </a:effectStyleLst>
      <a:bgFillStyleLst>
        <a:solidFill>
          <a:schemeClr val="phClr"/>
        </a:solidFill>
        <a:gradFill>
          <a:gsLst>
            <a:gs pos="0">
              <a:schemeClr val="phClr">
                <a:tint val="50000"/>
                <a:satMod val="300000"/>
              </a:schemeClr>
            </a:gs>
            <a:gs pos="0">
              <a:schemeClr val="phClr">
                <a:tint val="50000"/>
                <a:satMod val="300000"/>
              </a:schemeClr>
            </a:gs>
            <a:gs pos="0">
              <a:schemeClr val="phClr">
                <a:tint val="50000"/>
                <a:satMod val="300000"/>
              </a:schemeClr>
            </a:gs>
          </a:gsLst>
          <a:lin ang="16200000" scaled="1"/>
        </a:gradFill>
        <a:gradFill>
          <a:gsLst>
            <a:gs pos="0">
              <a:schemeClr val="phClr">
                <a:tint val="50000"/>
                <a:satMod val="300000"/>
              </a:schemeClr>
            </a:gs>
            <a:gs pos="0">
              <a:schemeClr val="phClr">
                <a:tint val="50000"/>
                <a:satMod val="30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1429</Words>
  <Application>Microsoft Macintosh PowerPoint</Application>
  <PresentationFormat>Widescreen</PresentationFormat>
  <Paragraphs>118</Paragraphs>
  <Slides>45</Slides>
  <Notes>0</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Shannon Whitehouse</cp:lastModifiedBy>
  <cp:revision>1</cp:revision>
  <dcterms:modified xsi:type="dcterms:W3CDTF">2026-05-24T16:22:28Z</dcterms:modified>
</cp:coreProperties>
</file>