
<file path=[Content_Types].xml><?xml version="1.0" encoding="utf-8"?>
<Types xmlns="http://schemas.openxmlformats.org/package/2006/content-types">
  <Default Extension="bmp" ContentType="image/bmp"/>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Lst>
  <p:sldSz cx="12192000" cy="6858000"/>
  <p:notesSz cx="12192000" cy="6858000"/>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58"/>
  </p:normalViewPr>
  <p:slideViewPr>
    <p:cSldViewPr snapToGrid="0">
      <p:cViewPr varScale="1">
        <p:scale>
          <a:sx n="97" d="100"/>
          <a:sy n="97" d="100"/>
        </p:scale>
        <p:origin x="552"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bmp"/><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762000"/>
            <a:ext cx="10795000" cy="1333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ctr">
              <a:defRPr sz="8306">
                <a:solidFill>
                  <a:srgbClr val="204858"/>
                </a:solidFill>
              </a:defRPr>
            </a:lvl1pPr>
          </a:lstStyle>
          <a:p>
            <a:pPr algn="ctr"/>
            <a:endParaRPr/>
          </a:p>
        </p:txBody>
      </p:sp>
      <p:sp>
        <p:nvSpPr>
          <p:cNvPr id="3" name="New Shape"/>
          <p:cNvSpPr>
            <a:spLocks noGrp="1"/>
          </p:cNvSpPr>
          <p:nvPr>
            <p:ph type="body" idx="1"/>
          </p:nvPr>
        </p:nvSpPr>
        <p:spPr>
          <a:xfrm>
            <a:off x="1269999" y="2095500"/>
            <a:ext cx="9652000" cy="8890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ctr">
              <a:defRPr sz="6580">
                <a:solidFill>
                  <a:srgbClr val="204858"/>
                </a:solidFill>
              </a:defRPr>
            </a:lvl1pPr>
          </a:lstStyle>
          <a:p>
            <a:pPr algn="ctr"/>
            <a:endParaRPr/>
          </a:p>
        </p:txBody>
      </p:sp>
      <p:sp>
        <p:nvSpPr>
          <p:cNvPr id="4" name="New Shape"/>
          <p:cNvSpPr>
            <a:spLocks noGrp="1"/>
          </p:cNvSpPr>
          <p:nvPr>
            <p:ph type="body" idx="2"/>
          </p:nvPr>
        </p:nvSpPr>
        <p:spPr>
          <a:xfrm>
            <a:off x="1847850" y="2984500"/>
            <a:ext cx="8496300" cy="69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t">
            <a:normAutofit/>
          </a:bodyPr>
          <a:lstStyle>
            <a:lvl1pPr algn="ctr">
              <a:defRPr sz="4806">
                <a:solidFill>
                  <a:srgbClr val="204858"/>
                </a:solidFill>
              </a:defRPr>
            </a:lvl1pPr>
          </a:lstStyle>
          <a:p>
            <a:pPr algn="ct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476250"/>
            <a:ext cx="10795000" cy="590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lide Master">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bmp"/><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20.xml"/></Relationships>
</file>

<file path=ppt/slides/_rels/slide31.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20.xml"/></Relationships>
</file>

<file path=ppt/slides/_rels/slide32.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21.xml"/></Relationships>
</file>

<file path=ppt/slides/_rels/slide33.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1424608"/>
            <a:ext cx="10795000" cy="1333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fontScale="55000" lnSpcReduction="20000"/>
          </a:bodyPr>
          <a:lstStyle>
            <a:lvl1pPr algn="ctr">
              <a:defRPr sz="8306">
                <a:solidFill>
                  <a:srgbClr val="204858"/>
                </a:solidFill>
              </a:defRPr>
            </a:lvl1pPr>
          </a:lstStyle>
          <a:p>
            <a:pPr algn="ctr"/>
            <a:r>
              <a:rPr sz="8306" b="1" dirty="0">
                <a:solidFill>
                  <a:srgbClr val="204858"/>
                </a:solidFill>
              </a:rPr>
              <a:t>The Deception: Is God Always Good?</a:t>
            </a:r>
          </a:p>
        </p:txBody>
      </p:sp>
      <p:sp>
        <p:nvSpPr>
          <p:cNvPr id="4" name="New Shape"/>
          <p:cNvSpPr>
            <a:spLocks noGrp="1"/>
          </p:cNvSpPr>
          <p:nvPr>
            <p:ph type="body" idx="2"/>
          </p:nvPr>
        </p:nvSpPr>
        <p:spPr>
          <a:xfrm>
            <a:off x="1847850" y="2984500"/>
            <a:ext cx="8496300" cy="69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t">
            <a:normAutofit fontScale="92500" lnSpcReduction="10000"/>
          </a:bodyPr>
          <a:lstStyle>
            <a:lvl1pPr algn="ctr">
              <a:defRPr sz="4806">
                <a:solidFill>
                  <a:srgbClr val="204858"/>
                </a:solidFill>
              </a:defRPr>
            </a:lvl1pPr>
          </a:lstStyle>
          <a:p>
            <a:pPr algn="ctr"/>
            <a:r>
              <a:rPr lang="en-CA" dirty="0"/>
              <a:t>Matthew 24:9-14</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5226" b="0">
                <a:solidFill>
                  <a:srgbClr val="FFFFFF"/>
                </a:solidFill>
              </a:rPr>
              <a:t>Go therefore and make disciples of all nations, baptizing them in the name of the Father and of the Son and of the Holy Spirit,</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Matthew 28:19–20</a:t>
            </a: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idx="3"/>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5226" b="0">
                <a:solidFill>
                  <a:srgbClr val="FFFFFF"/>
                </a:solidFill>
              </a:rPr>
              <a:t>teaching them to observe all that I have commanded you. And behold, I am with you always, to the end of the age.”</a:t>
            </a:r>
          </a:p>
        </p:txBody>
      </p:sp>
      <p:sp>
        <p:nvSpPr>
          <p:cNvPr id="3" name="New Shape"/>
          <p:cNvSpPr>
            <a:spLocks noGrp="1"/>
          </p:cNvSpPr>
          <p:nvPr>
            <p:ph type="body" idx="4"/>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Matthew 28:19–20</a:t>
            </a:r>
          </a:p>
        </p:txBody>
      </p:sp>
      <p:sp>
        <p:nvSpPr>
          <p:cNvPr id="4" name="New Shape"/>
          <p:cNvSpPr>
            <a:spLocks noGrp="1"/>
          </p:cNvSpPr>
          <p:nvPr>
            <p:ph type="body" idx="5"/>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5226" b="0">
                <a:solidFill>
                  <a:srgbClr val="FFFFFF"/>
                </a:solidFill>
              </a:rPr>
              <a:t>“You are a king then?” Pilate asked. “You say that I’m a king,” Jesus replied. “I was born for this, and I have come into the world for this: to testify to the truth. Everyone who is of the truth listens to My voice.”</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John 18:37</a:t>
            </a: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HCSB</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5226" b="0">
                <a:solidFill>
                  <a:srgbClr val="FFFFFF"/>
                </a:solidFill>
              </a:rPr>
              <a:t>All this is from God, who through Christ reconciled us to himself and gave us the ministry of reconciliation;</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2 Corinthians 5:18</a:t>
            </a: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5226" b="0">
                <a:solidFill>
                  <a:srgbClr val="FFFFFF"/>
                </a:solidFill>
              </a:rPr>
              <a:t>“Then they will hand you over to be tortured and will put you to death, and you will be hated by all nations because of my name.</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Matthew 24:9–14</a:t>
            </a: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NRSV</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idx="3"/>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5226" b="0">
                <a:solidFill>
                  <a:srgbClr val="FFFFFF"/>
                </a:solidFill>
              </a:rPr>
              <a:t>Then many will fall away, and they will betray one another and hate one another.</a:t>
            </a:r>
          </a:p>
        </p:txBody>
      </p:sp>
      <p:sp>
        <p:nvSpPr>
          <p:cNvPr id="3" name="New Shape"/>
          <p:cNvSpPr>
            <a:spLocks noGrp="1"/>
          </p:cNvSpPr>
          <p:nvPr>
            <p:ph type="body" idx="4"/>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Matthew 24:9–14</a:t>
            </a:r>
          </a:p>
        </p:txBody>
      </p:sp>
      <p:sp>
        <p:nvSpPr>
          <p:cNvPr id="4" name="New Shape"/>
          <p:cNvSpPr>
            <a:spLocks noGrp="1"/>
          </p:cNvSpPr>
          <p:nvPr>
            <p:ph type="body" idx="5"/>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NRSV</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idx="6"/>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5226" b="0">
                <a:solidFill>
                  <a:srgbClr val="FFFFFF"/>
                </a:solidFill>
              </a:rPr>
              <a:t>And many false prophets will arise and lead many astray.</a:t>
            </a:r>
          </a:p>
        </p:txBody>
      </p:sp>
      <p:sp>
        <p:nvSpPr>
          <p:cNvPr id="3" name="New Shape"/>
          <p:cNvSpPr>
            <a:spLocks noGrp="1"/>
          </p:cNvSpPr>
          <p:nvPr>
            <p:ph type="body" idx="7"/>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Matthew 24:9–14</a:t>
            </a:r>
          </a:p>
        </p:txBody>
      </p:sp>
      <p:sp>
        <p:nvSpPr>
          <p:cNvPr id="4" name="New Shape"/>
          <p:cNvSpPr>
            <a:spLocks noGrp="1"/>
          </p:cNvSpPr>
          <p:nvPr>
            <p:ph type="body" idx="8"/>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NRSV</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idx="9"/>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5226" b="0">
                <a:solidFill>
                  <a:srgbClr val="FFFFFF"/>
                </a:solidFill>
              </a:rPr>
              <a:t>And because of the increase of lawlessness, the love of many will grow cold.</a:t>
            </a:r>
          </a:p>
        </p:txBody>
      </p:sp>
      <p:sp>
        <p:nvSpPr>
          <p:cNvPr id="3" name="New Shape"/>
          <p:cNvSpPr>
            <a:spLocks noGrp="1"/>
          </p:cNvSpPr>
          <p:nvPr>
            <p:ph type="body" idx="10"/>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Matthew 24:9–14</a:t>
            </a:r>
          </a:p>
        </p:txBody>
      </p:sp>
      <p:sp>
        <p:nvSpPr>
          <p:cNvPr id="4" name="New Shape"/>
          <p:cNvSpPr>
            <a:spLocks noGrp="1"/>
          </p:cNvSpPr>
          <p:nvPr>
            <p:ph type="body" idx="11"/>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NRSV</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idx="12"/>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5226" b="0">
                <a:solidFill>
                  <a:srgbClr val="FFFFFF"/>
                </a:solidFill>
              </a:rPr>
              <a:t>But the one who endures to the end will be saved.</a:t>
            </a:r>
          </a:p>
        </p:txBody>
      </p:sp>
      <p:sp>
        <p:nvSpPr>
          <p:cNvPr id="3" name="New Shape"/>
          <p:cNvSpPr>
            <a:spLocks noGrp="1"/>
          </p:cNvSpPr>
          <p:nvPr>
            <p:ph type="body" idx="13"/>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Matthew 24:9–14</a:t>
            </a:r>
          </a:p>
        </p:txBody>
      </p:sp>
      <p:sp>
        <p:nvSpPr>
          <p:cNvPr id="4" name="New Shape"/>
          <p:cNvSpPr>
            <a:spLocks noGrp="1"/>
          </p:cNvSpPr>
          <p:nvPr>
            <p:ph type="body" idx="14"/>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NRSV</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idx="15"/>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5226" b="0">
                <a:solidFill>
                  <a:srgbClr val="FFFFFF"/>
                </a:solidFill>
              </a:rPr>
              <a:t>And this good news of the kingdom will be proclaimed throughout the world, as a testimony to all the nations; and then the end will come.</a:t>
            </a:r>
          </a:p>
        </p:txBody>
      </p:sp>
      <p:sp>
        <p:nvSpPr>
          <p:cNvPr id="3" name="New Shape"/>
          <p:cNvSpPr>
            <a:spLocks noGrp="1"/>
          </p:cNvSpPr>
          <p:nvPr>
            <p:ph type="body" idx="16"/>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Matthew 24:9–14</a:t>
            </a:r>
          </a:p>
        </p:txBody>
      </p:sp>
      <p:sp>
        <p:nvSpPr>
          <p:cNvPr id="4" name="New Shape"/>
          <p:cNvSpPr>
            <a:spLocks noGrp="1"/>
          </p:cNvSpPr>
          <p:nvPr>
            <p:ph type="body" idx="17"/>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NRSV</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5226" b="0">
                <a:solidFill>
                  <a:srgbClr val="FFFFFF"/>
                </a:solidFill>
              </a:rPr>
              <a:t>Trust in the Lord with all your heart, and do not lean on your own understanding.</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Proverbs 3:5–6</a:t>
            </a: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5226" b="0">
                <a:solidFill>
                  <a:srgbClr val="FFFFFF"/>
                </a:solidFill>
              </a:rPr>
              <a:t>Everyone who makes a practice of sinning also practices lawlessness; sin is lawlessness.</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1 John 3:4</a:t>
            </a: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5226" b="0">
                <a:solidFill>
                  <a:srgbClr val="FFFFFF"/>
                </a:solidFill>
              </a:rPr>
              <a:t>“This is my commandment, that you love one another as I have loved you.</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John 15:12–13</a:t>
            </a: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idx="3"/>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5226" b="0">
                <a:solidFill>
                  <a:srgbClr val="FFFFFF"/>
                </a:solidFill>
              </a:rPr>
              <a:t>Greater love has no one than this, that someone lay down his life for his friends.</a:t>
            </a:r>
          </a:p>
        </p:txBody>
      </p:sp>
      <p:sp>
        <p:nvSpPr>
          <p:cNvPr id="3" name="New Shape"/>
          <p:cNvSpPr>
            <a:spLocks noGrp="1"/>
          </p:cNvSpPr>
          <p:nvPr>
            <p:ph type="body" idx="4"/>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John 15:12–13</a:t>
            </a:r>
          </a:p>
        </p:txBody>
      </p:sp>
      <p:sp>
        <p:nvSpPr>
          <p:cNvPr id="4" name="New Shape"/>
          <p:cNvSpPr>
            <a:spLocks noGrp="1"/>
          </p:cNvSpPr>
          <p:nvPr>
            <p:ph type="body" idx="5"/>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5226" b="0">
                <a:solidFill>
                  <a:srgbClr val="FFFFFF"/>
                </a:solidFill>
              </a:rPr>
              <a:t>By this we know love, that he laid down his life for us, and we ought to lay down our lives for the brothers.</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1 John 3:16</a:t>
            </a: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476250"/>
            <a:ext cx="10795000" cy="590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0">
                <a:solidFill>
                  <a:srgbClr val="FFFFFF"/>
                </a:solidFill>
              </a:rPr>
              <a:t>How does one’s heart grow cold to others?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5226" b="0">
                <a:solidFill>
                  <a:srgbClr val="FFFFFF"/>
                </a:solidFill>
              </a:rPr>
              <a:t>For I know the plans I have for you, declares the Lord, plans for welfare and not for evil, to give you a future and a hope.</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Jeremiah 29:11</a:t>
            </a: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5226" b="0">
                <a:solidFill>
                  <a:srgbClr val="FFFFFF"/>
                </a:solidFill>
              </a:rPr>
              <a:t>“Not everyone who says to me, ‘Lord, Lord,’ will enter the kingdom of heaven, but the one who does the will of my Father who is in heaven.</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Matthew 7:21</a:t>
            </a: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5226" b="0">
                <a:solidFill>
                  <a:srgbClr val="FFFFFF"/>
                </a:solidFill>
              </a:rPr>
              <a:t>A new commandment I give to you, that you love one another: just as I have loved you, you also are to love one another.</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John 13:34</a:t>
            </a: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5226" b="0">
                <a:solidFill>
                  <a:srgbClr val="FFFFFF"/>
                </a:solidFill>
              </a:rPr>
              <a:t>Do not be deceived, my beloved brothers.</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James 1:16–17</a:t>
            </a: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idx="3"/>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5226" b="0">
                <a:solidFill>
                  <a:srgbClr val="FFFFFF"/>
                </a:solidFill>
              </a:rPr>
              <a:t>Every good gift and every perfect gift is from above, coming down from the Father of lights, with whom there is no variation or shadow due to change.</a:t>
            </a:r>
          </a:p>
        </p:txBody>
      </p:sp>
      <p:sp>
        <p:nvSpPr>
          <p:cNvPr id="3" name="New Shape"/>
          <p:cNvSpPr>
            <a:spLocks noGrp="1"/>
          </p:cNvSpPr>
          <p:nvPr>
            <p:ph type="body" idx="4"/>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James 1:16–17</a:t>
            </a:r>
          </a:p>
        </p:txBody>
      </p:sp>
      <p:sp>
        <p:nvSpPr>
          <p:cNvPr id="4" name="New Shape"/>
          <p:cNvSpPr>
            <a:spLocks noGrp="1"/>
          </p:cNvSpPr>
          <p:nvPr>
            <p:ph type="body" idx="5"/>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idx="3"/>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5226" b="0">
                <a:solidFill>
                  <a:srgbClr val="FFFFFF"/>
                </a:solidFill>
              </a:rPr>
              <a:t>In all your ways acknowledge him, and he will make straight your paths.</a:t>
            </a:r>
          </a:p>
        </p:txBody>
      </p:sp>
      <p:sp>
        <p:nvSpPr>
          <p:cNvPr id="3" name="New Shape"/>
          <p:cNvSpPr>
            <a:spLocks noGrp="1"/>
          </p:cNvSpPr>
          <p:nvPr>
            <p:ph type="body" idx="4"/>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Proverbs 3:5–6</a:t>
            </a:r>
          </a:p>
        </p:txBody>
      </p:sp>
      <p:sp>
        <p:nvSpPr>
          <p:cNvPr id="4" name="New Shape"/>
          <p:cNvSpPr>
            <a:spLocks noGrp="1"/>
          </p:cNvSpPr>
          <p:nvPr>
            <p:ph type="body" idx="5"/>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5226" b="0">
                <a:solidFill>
                  <a:srgbClr val="FFFFFF"/>
                </a:solidFill>
              </a:rPr>
              <a:t>Beloved, let us love one another, for love is from God, and whoever loves has been born of God and knows God.</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1 John 4:7–8</a:t>
            </a: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idx="3"/>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5226" b="0">
                <a:solidFill>
                  <a:srgbClr val="FFFFFF"/>
                </a:solidFill>
              </a:rPr>
              <a:t>Anyone who does not love does not know God, because God is love.</a:t>
            </a:r>
          </a:p>
        </p:txBody>
      </p:sp>
      <p:sp>
        <p:nvSpPr>
          <p:cNvPr id="3" name="New Shape"/>
          <p:cNvSpPr>
            <a:spLocks noGrp="1"/>
          </p:cNvSpPr>
          <p:nvPr>
            <p:ph type="body" idx="4"/>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1 John 4:7–8</a:t>
            </a:r>
          </a:p>
        </p:txBody>
      </p:sp>
      <p:sp>
        <p:nvSpPr>
          <p:cNvPr id="4" name="New Shape"/>
          <p:cNvSpPr>
            <a:spLocks noGrp="1"/>
          </p:cNvSpPr>
          <p:nvPr>
            <p:ph type="body" idx="5"/>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5226" b="0">
                <a:solidFill>
                  <a:srgbClr val="FFFFFF"/>
                </a:solidFill>
              </a:rPr>
              <a:t>If they listen and serve him, they complete their days in prosperity, and their years in pleasantness.</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Job 36:11–12</a:t>
            </a: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idx="3"/>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5226" b="0">
                <a:solidFill>
                  <a:srgbClr val="FFFFFF"/>
                </a:solidFill>
              </a:rPr>
              <a:t>But if they do not listen, they perish by the sword and die without knowledge.</a:t>
            </a:r>
          </a:p>
        </p:txBody>
      </p:sp>
      <p:sp>
        <p:nvSpPr>
          <p:cNvPr id="3" name="New Shape"/>
          <p:cNvSpPr>
            <a:spLocks noGrp="1"/>
          </p:cNvSpPr>
          <p:nvPr>
            <p:ph type="body" idx="4"/>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Job 36:11–12</a:t>
            </a:r>
          </a:p>
        </p:txBody>
      </p:sp>
      <p:sp>
        <p:nvSpPr>
          <p:cNvPr id="4" name="New Shape"/>
          <p:cNvSpPr>
            <a:spLocks noGrp="1"/>
          </p:cNvSpPr>
          <p:nvPr>
            <p:ph type="body" idx="5"/>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5226" b="0">
                <a:solidFill>
                  <a:srgbClr val="FFFFFF"/>
                </a:solidFill>
              </a:rPr>
              <a:t>But the Lord said to Samuel, “Do not look on his appearance or on the height of his stature, because I have rejected him. For the Lord sees not as man sees: man looks on the outward appearance, but the Lord looks on the heart.”</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1 Samuel 16:7</a:t>
            </a: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lnSpcReduction="10000"/>
          </a:bodyPr>
          <a:lstStyle>
            <a:lvl1pPr algn="l">
              <a:defRPr sz="5226">
                <a:solidFill>
                  <a:srgbClr val="FFFFFF"/>
                </a:solidFill>
              </a:defRPr>
            </a:lvl1pPr>
          </a:lstStyle>
          <a:p>
            <a:pPr algn="l"/>
            <a:r>
              <a:rPr sz="4400" b="0" dirty="0">
                <a:solidFill>
                  <a:srgbClr val="FFFFFF"/>
                </a:solidFill>
              </a:rPr>
              <a:t>“And you, Solomon my son, know the God of your father and serve him with a whole heart and with a willing mind, for the Lord searches all hearts and understands every plan and thought. If you seek him, he will be found by you, but if you forsake him, he will cast you off </a:t>
            </a:r>
            <a:r>
              <a:rPr sz="5226" b="0" dirty="0">
                <a:solidFill>
                  <a:srgbClr val="FFFFFF"/>
                </a:solidFill>
              </a:rPr>
              <a:t>forever.</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1 Chronicles 28:9</a:t>
            </a: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5226" b="0">
                <a:solidFill>
                  <a:srgbClr val="FFFFFF"/>
                </a:solidFill>
              </a:rPr>
              <a:t>For the Lord himself will descend from heaven with a cry of command, with the voice of an archangel, and with the sound of the trumpet of God. And the dead in Christ will rise first.</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1 Thessalonians 4:16–17</a:t>
            </a: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idx="3"/>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5226" b="0">
                <a:solidFill>
                  <a:srgbClr val="FFFFFF"/>
                </a:solidFill>
              </a:rPr>
              <a:t>Then we who are alive, who are left, will be caught up together with them in the clouds to meet the Lord in the air, and so we will always be with the Lord.</a:t>
            </a:r>
          </a:p>
        </p:txBody>
      </p:sp>
      <p:sp>
        <p:nvSpPr>
          <p:cNvPr id="3" name="New Shape"/>
          <p:cNvSpPr>
            <a:spLocks noGrp="1"/>
          </p:cNvSpPr>
          <p:nvPr>
            <p:ph type="body" idx="4"/>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1 Thessalonians 4:16–17</a:t>
            </a:r>
          </a:p>
        </p:txBody>
      </p:sp>
      <p:sp>
        <p:nvSpPr>
          <p:cNvPr id="4" name="New Shape"/>
          <p:cNvSpPr>
            <a:spLocks noGrp="1"/>
          </p:cNvSpPr>
          <p:nvPr>
            <p:ph type="body" idx="5"/>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5226" b="0">
                <a:solidFill>
                  <a:srgbClr val="FFFFFF"/>
                </a:solidFill>
              </a:rPr>
              <a:t>I do not ask that you take them out of the world, but that you keep them from the evil one.</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John 17:15</a:t>
            </a: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5226" b="0">
                <a:solidFill>
                  <a:srgbClr val="FFFFFF"/>
                </a:solidFill>
              </a:rPr>
              <a:t>As you sent me into the world, so I have sent them into the world.</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John 17:18</a:t>
            </a: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
        <a:ea typeface=""/>
        <a:cs typeface=""/>
      </a:majorFont>
      <a:minorFont>
        <a:latin typeface=""/>
        <a:ea typeface=""/>
        <a:cs typeface=""/>
      </a:minorFont>
    </a:fontScheme>
    <a:fmtScheme name="Office">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noFill/>
        <a:pattFill/>
        <a:grpFill/>
      </a:fillStyleLst>
      <a:lnStyleLst>
        <a:ln w="9525" cap="flat" cmpd="sng" algn="ctr">
          <a:solidFill>
            <a:schemeClr val="phClr">
              <a:shade val="95000"/>
              <a:satMod val="105000"/>
            </a:schemeClr>
          </a:solidFill>
          <a:prstDash val="solid"/>
        </a:ln>
        <a:ln w="9525" cap="flat" cmpd="sng" algn="ctr">
          <a:solidFill>
            <a:schemeClr val="phClr">
              <a:shade val="95000"/>
              <a:satMod val="105000"/>
            </a:schemeClr>
          </a:solidFill>
          <a:prstDash val="solid"/>
        </a:ln>
        <a:ln w="9525" cap="flat" cmpd="sng" algn="ctr">
          <a:solidFill>
            <a:schemeClr val="phClr">
              <a:shade val="95000"/>
              <a:satMod val="105000"/>
            </a:scheme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0000" dir="5400000" rotWithShape="0">
              <a:srgbClr val="000000">
                <a:alpha val="38000"/>
              </a:srgbClr>
            </a:outerShdw>
          </a:effectLst>
        </a:effectStyle>
        <a:effectStyle>
          <a:effectLst>
            <a:outerShdw blurRad="40000" dist="20000" dir="5400000" rotWithShape="0">
              <a:srgbClr val="000000">
                <a:alpha val="38000"/>
              </a:srgbClr>
            </a:outerShdw>
          </a:effectLst>
        </a:effectStyle>
      </a:effectStyleLst>
      <a:bgFillStyleLst>
        <a:solidFill>
          <a:schemeClr val="phClr"/>
        </a:solidFill>
        <a:gradFill>
          <a:gsLst>
            <a:gs pos="0">
              <a:schemeClr val="phClr">
                <a:tint val="50000"/>
                <a:satMod val="300000"/>
              </a:schemeClr>
            </a:gs>
            <a:gs pos="0">
              <a:schemeClr val="phClr">
                <a:tint val="50000"/>
                <a:satMod val="300000"/>
              </a:schemeClr>
            </a:gs>
            <a:gs pos="0">
              <a:schemeClr val="phClr">
                <a:tint val="50000"/>
                <a:satMod val="300000"/>
              </a:schemeClr>
            </a:gs>
          </a:gsLst>
          <a:lin ang="16200000" scaled="1"/>
        </a:gradFill>
        <a:gradFill>
          <a:gsLst>
            <a:gs pos="0">
              <a:schemeClr val="phClr">
                <a:tint val="50000"/>
                <a:satMod val="300000"/>
              </a:schemeClr>
            </a:gs>
            <a:gs pos="0">
              <a:schemeClr val="phClr">
                <a:tint val="50000"/>
                <a:satMod val="300000"/>
              </a:schemeClr>
            </a:gs>
          </a:gsLst>
          <a:lin ang="16200000" scaled="1"/>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924</Words>
  <Application>Microsoft Macintosh PowerPoint</Application>
  <PresentationFormat>Widescreen</PresentationFormat>
  <Paragraphs>96</Paragraphs>
  <Slides>33</Slides>
  <Notes>0</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Shannon Whitehouse</cp:lastModifiedBy>
  <cp:revision>1</cp:revision>
  <dcterms:modified xsi:type="dcterms:W3CDTF">2026-08-09T16:22:45Z</dcterms:modified>
</cp:coreProperties>
</file>