
<file path=[Content_Types].xml><?xml version="1.0" encoding="utf-8"?>
<Types xmlns="http://schemas.openxmlformats.org/package/2006/content-types">
  <Default Extension="bmp" ContentType="image/bmp"/>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12192000" cy="6858000"/>
  <p:notesSz cx="12192000" cy="6858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244600"/>
            <a:ext cx="10795000" cy="33274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306">
                <a:solidFill>
                  <a:srgbClr val="6D000E"/>
                </a:solidFill>
              </a:defRPr>
            </a:lvl1pPr>
          </a:lstStyle>
          <a:p>
            <a:pPr algn="ctr"/>
            <a:endParaRPr/>
          </a:p>
        </p:txBody>
      </p:sp>
      <p:sp>
        <p:nvSpPr>
          <p:cNvPr id="3" name="New Shape"/>
          <p:cNvSpPr>
            <a:spLocks noGrp="1"/>
          </p:cNvSpPr>
          <p:nvPr>
            <p:ph type="body" idx="1"/>
          </p:nvPr>
        </p:nvSpPr>
        <p:spPr>
          <a:xfrm>
            <a:off x="698500" y="1949450"/>
            <a:ext cx="10795000" cy="3314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6580">
                <a:solidFill>
                  <a:srgbClr val="FBE5BA"/>
                </a:solidFill>
              </a:defRPr>
            </a:lvl1pPr>
          </a:lstStyle>
          <a:p>
            <a:pPr algn="ctr"/>
            <a:endParaRPr/>
          </a:p>
        </p:txBody>
      </p:sp>
      <p:sp>
        <p:nvSpPr>
          <p:cNvPr id="4" name="New Shape"/>
          <p:cNvSpPr>
            <a:spLocks noGrp="1"/>
          </p:cNvSpPr>
          <p:nvPr>
            <p:ph type="body" idx="2"/>
          </p:nvPr>
        </p:nvSpPr>
        <p:spPr>
          <a:xfrm>
            <a:off x="698500" y="2438400"/>
            <a:ext cx="10795000" cy="3321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806">
                <a:solidFill>
                  <a:srgbClr val="6D000E"/>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90600" y="552450"/>
            <a:ext cx="10204450" cy="5753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46150" y="488949"/>
            <a:ext cx="10293350" cy="5880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84250" y="507999"/>
            <a:ext cx="10217150" cy="5842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460499" y="781050"/>
            <a:ext cx="9251950" cy="52959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450849" y="292100"/>
            <a:ext cx="11283950" cy="62738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endParaRP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endParaRP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bmp"/><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4.bmp"/><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bmp"/><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6.bmp"/><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7.bmp"/><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244600"/>
            <a:ext cx="10795000" cy="33274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306">
                <a:solidFill>
                  <a:srgbClr val="6D000E"/>
                </a:solidFill>
              </a:defRPr>
            </a:lvl1pPr>
          </a:lstStyle>
          <a:p>
            <a:pPr algn="ctr"/>
            <a:r>
              <a:rPr sz="8306" b="0">
                <a:solidFill>
                  <a:srgbClr val="6D000E"/>
                </a:solidFill>
              </a:rPr>
              <a:t>A Thanksgiving Sacrifice</a:t>
            </a:r>
          </a:p>
        </p:txBody>
      </p:sp>
      <p:sp>
        <p:nvSpPr>
          <p:cNvPr id="4" name="New Shape"/>
          <p:cNvSpPr>
            <a:spLocks noGrp="1"/>
          </p:cNvSpPr>
          <p:nvPr>
            <p:ph type="body" idx="2"/>
          </p:nvPr>
        </p:nvSpPr>
        <p:spPr>
          <a:xfrm>
            <a:off x="698500" y="4572000"/>
            <a:ext cx="10795000" cy="11874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806">
                <a:solidFill>
                  <a:srgbClr val="6D000E"/>
                </a:solidFill>
              </a:defRPr>
            </a:lvl1pPr>
          </a:lstStyle>
          <a:p>
            <a:pPr algn="ctr"/>
            <a:r>
              <a:rPr sz="4806" b="0" dirty="0">
                <a:solidFill>
                  <a:srgbClr val="6D000E"/>
                </a:solidFill>
              </a:rPr>
              <a:t>Leviticus 7:11-15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As the days of Noah were, so the coming of the Son of Man will be. For in those days before the flood they were eating and drinking, marrying and giving in marriage, until the day Noah boarded the ark.</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Matthew 24:37–38</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When the Lord saw that man’s wickedness was widespread on the earth and that every scheme his mind thought of was nothing but evil all the time,</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Genesis 6:5</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the Lord regretted that He had made man on the earth, and He was grieved in His heart.</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Genesis 6:6</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Then the Lord said, “I will wipe off from the face of the earth mankind, whom I created, together with the animals, creatures that crawl, and birds of the sky—for I regret that I made them.”</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Genesis 6:7</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Then I saw heaven opened, and there was a white horse. Its rider is called Faithful and True, and He judges and makes war in righteousness.</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19:11</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His eyes were like a fiery flame, and many crowns were on His head. He had a name written that no one knows except Himself.</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19:12</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He wore a robe stained with blood, and His name is the Word of God.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19:13</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The armies that were in heaven followed Him on white horses, wearing pure white linen.</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19:14</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A sharp sword came from His mouth, so that He might strike the nations with it. He will shepherd them with an iron scepter. He will also trample the winepress of the fierce anger of God, the Almighty.</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19:15</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And He has a name written on His robe and on His thigh: KING OF KINGS
AND LORD OF LORDS.</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19:16</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723014" y="0"/>
            <a:ext cx="10738884" cy="1169581"/>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1" dirty="0" err="1">
                <a:solidFill>
                  <a:schemeClr val="tx1"/>
                </a:solidFill>
              </a:rPr>
              <a:t>Durupinar</a:t>
            </a:r>
            <a:r>
              <a:rPr sz="3406" b="1" dirty="0">
                <a:solidFill>
                  <a:schemeClr val="tx1"/>
                </a:solidFill>
              </a:rPr>
              <a:t> formation site on Mount Ararat in Turkey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52893" y="488949"/>
            <a:ext cx="10940901" cy="1403646"/>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1" dirty="0" err="1">
                <a:solidFill>
                  <a:schemeClr val="tx1"/>
                </a:solidFill>
              </a:rPr>
              <a:t>Durupinar</a:t>
            </a:r>
            <a:r>
              <a:rPr sz="3406" b="1" dirty="0">
                <a:solidFill>
                  <a:schemeClr val="tx1"/>
                </a:solidFill>
              </a:rPr>
              <a:t> formation site on Mount Ararat in Turkey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984250" y="5699051"/>
            <a:ext cx="10217150" cy="650948"/>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lang="en-CA" sz="3406" b="1" dirty="0">
                <a:solidFill>
                  <a:schemeClr val="bg1"/>
                </a:solidFill>
              </a:rPr>
              <a:t>f</a:t>
            </a:r>
            <a:r>
              <a:rPr sz="3406" b="1" dirty="0" err="1">
                <a:solidFill>
                  <a:schemeClr val="bg1"/>
                </a:solidFill>
              </a:rPr>
              <a:t>ull</a:t>
            </a:r>
            <a:r>
              <a:rPr sz="3406" b="1" dirty="0">
                <a:solidFill>
                  <a:schemeClr val="bg1"/>
                </a:solidFill>
              </a:rPr>
              <a:t> ground-penetrating radar (GPR) scan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37755" y="334482"/>
            <a:ext cx="9251950" cy="579917"/>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lnSpcReduction="10000"/>
          </a:bodyPr>
          <a:lstStyle>
            <a:lvl1pPr algn="l">
              <a:defRPr sz="3406">
                <a:solidFill>
                  <a:srgbClr val="6D000E"/>
                </a:solidFill>
              </a:defRPr>
            </a:lvl1pPr>
          </a:lstStyle>
          <a:p>
            <a:pPr algn="l"/>
            <a:r>
              <a:rPr sz="3406" b="1" dirty="0">
                <a:solidFill>
                  <a:schemeClr val="bg1"/>
                </a:solidFill>
              </a:rPr>
              <a:t>full ground-penetrating radar (GPR) scan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450849" y="292100"/>
            <a:ext cx="11283950" cy="760523"/>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1" dirty="0">
                <a:solidFill>
                  <a:schemeClr val="tx1"/>
                </a:solidFill>
              </a:rPr>
              <a:t>drogue stone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But know this: Difficult times will come in the last days.</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2 Timothy 3:1</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For people will be lovers of self, lovers of money, boastful, proud, blasphemers, disobedient to parents, ungrateful, unholy,</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2 Timothy 3:2</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unloving, irreconcilable, slanderers, without self-control, brutal, without love for what is good,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2 Timothy 3:3</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traitors, reckless, conceited, lovers of pleasure rather than lovers of God,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2 Timothy 3:4</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holding to the form of godliness but denying its power. Avoid these people!</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2 Timothy 3:5</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Acharistos (884) unthankful; without kindness or favor.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If we believe in Jesus, we belong to Jesus, then we will chose to be a blessing of Jesus, not a beast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“Now this is the law of the fellowship sacrifice that someone may present to the Lord: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Leviticus 7:11</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If he presents it for thanksgiving, in addition to the thanksgiving sacrifice, he is to present unleavened cakes mixed with olive oil, unleavened wafers coated with oil, and well-kneaded cakes of fine flour mixed with oil.</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Leviticus 7:12</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The sacrifice of Thanksgiving has to do with maintaining peace with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When we offer up our prayer of thanksgiving unto the Lord, we are recognizing His power and control over us, as well as His love for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Every generous act and every perfect gift is from above, coming down from the Father of lights; with Him there is no variation or shadow cast by turning.</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James 1:17</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Why is thanksgiving a part of a peace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Thanksgiving can only be truly a day of thanks if we believe that Jesus made a way of peace for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Our sacrifices of Thanksgiving must be offered only through Christ ....who is represented by the unleavened bread.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Can one be truly thankful until we’ve been through fire, through the heat of trials and tests?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He is to present as his offering cakes of leavened bread with his thanksgiving sacrifice of fellowship.</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Leviticus 7:13</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In the offering of the unleavened bread we are recognizing the fact that we must offer ourselves as living sacrifices, holy and acceptable to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We are also required to offer ourselves as sacrifices in service if we are to have peace with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From the cakes he must present one portion of each offering as a contribution to the Lord. It will belong to the priest who sprinkles the blood of the fellowship offering; it is his.</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Leviticus 7:14</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We must learn to place our trust in Jesus, to hold back nothing.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The meat of his thanksgiving sacrifice of fellowship must be eaten on the day he offers it; he may not leave any of it until morning.</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Leviticus 7:15</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The sacrifice of the flesh... a symbol of the fact that when we have offered a true sacrifice of thanksgiving, then everyone is blessed by it at the same time.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866900" y="1041400"/>
            <a:ext cx="8451850" cy="4775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406">
                <a:solidFill>
                  <a:srgbClr val="6D000E"/>
                </a:solidFill>
              </a:defRPr>
            </a:lvl1pPr>
          </a:lstStyle>
          <a:p>
            <a:pPr algn="l"/>
            <a:r>
              <a:rPr sz="3406" b="0">
                <a:solidFill>
                  <a:srgbClr val="6D000E"/>
                </a:solidFill>
              </a:rPr>
              <a:t>Sacrifice to be totally consumed - a reminder to us that every day is a new day, and that every new day brings with it a fresh requirement for us to have a heart of thanksgiving unto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Don’t worry about anything, but in everything, through prayer and petition with thanksgiving, let your requests be made known to God.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Philippians 4:6</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And the peace of God, which surpasses every thought, will guard your hearts and minds in Christ Jesus.</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Philippians 4:7</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All the angels stood around the throne, the elders, and the four living creatures, and they fell facedown before the throne and worshiped God,</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7:11</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1409700"/>
            <a:ext cx="10795000" cy="342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200">
                <a:solidFill>
                  <a:srgbClr val="FBE5BA"/>
                </a:solidFill>
              </a:defRPr>
            </a:lvl1pPr>
          </a:lstStyle>
          <a:p>
            <a:pPr algn="ctr"/>
            <a:r>
              <a:rPr sz="4200" b="0">
                <a:solidFill>
                  <a:srgbClr val="FBE5BA"/>
                </a:solidFill>
              </a:rPr>
              <a:t>saying: Amen! Blessing and glory and wisdom and thanksgiving and honor and power and strength be to our God forever and ever. Amen.</a:t>
            </a:r>
          </a:p>
        </p:txBody>
      </p:sp>
      <p:sp>
        <p:nvSpPr>
          <p:cNvPr id="3" name="New Shape"/>
          <p:cNvSpPr>
            <a:spLocks noGrp="1"/>
          </p:cNvSpPr>
          <p:nvPr>
            <p:ph type="body" idx="1"/>
          </p:nvPr>
        </p:nvSpPr>
        <p:spPr>
          <a:xfrm>
            <a:off x="1250949" y="4902200"/>
            <a:ext cx="968375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3920">
                <a:solidFill>
                  <a:srgbClr val="6D000E"/>
                </a:solidFill>
              </a:defRPr>
            </a:lvl1pPr>
          </a:lstStyle>
          <a:p>
            <a:pPr algn="ctr"/>
            <a:r>
              <a:rPr sz="3920" b="0">
                <a:solidFill>
                  <a:srgbClr val="6D000E"/>
                </a:solidFill>
              </a:rPr>
              <a:t>Revelation 7:12</a:t>
            </a:r>
          </a:p>
        </p:txBody>
      </p:sp>
      <p:sp>
        <p:nvSpPr>
          <p:cNvPr id="4" name="New Shape"/>
          <p:cNvSpPr>
            <a:spLocks noGrp="1"/>
          </p:cNvSpPr>
          <p:nvPr>
            <p:ph type="body" idx="2"/>
          </p:nvPr>
        </p:nvSpPr>
        <p:spPr>
          <a:xfrm>
            <a:off x="1250949" y="5594349"/>
            <a:ext cx="968375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2193">
                <a:solidFill>
                  <a:srgbClr val="6D000E"/>
                </a:solidFill>
              </a:defRPr>
            </a:lvl1pPr>
          </a:lstStyle>
          <a:p>
            <a:pPr algn="ctr"/>
            <a:r>
              <a:rPr sz="2193" b="0">
                <a:solidFill>
                  <a:srgbClr val="6D000E"/>
                </a:solidFill>
              </a:rPr>
              <a:t>HCSB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1063</Words>
  <Application>Microsoft Macintosh PowerPoint</Application>
  <PresentationFormat>Widescreen</PresentationFormat>
  <Paragraphs>95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Shannon Whitehouse</cp:lastModifiedBy>
  <cp:revision>1</cp:revision>
  <dcterms:modified xsi:type="dcterms:W3CDTF">2026-10-11T16:11:36Z</dcterms:modified>
</cp:coreProperties>
</file>