
<file path=[Content_Types].xml><?xml version="1.0" encoding="utf-8"?>
<Types xmlns="http://schemas.openxmlformats.org/package/2006/content-types">
  <Default Extension="bmp" ContentType="image/bmp"/>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12192000" cy="6858000"/>
  <p:notesSz cx="12192000" cy="6858000"/>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11"/>
    <p:restoredTop sz="94726"/>
  </p:normalViewPr>
  <p:slideViewPr>
    <p:cSldViewPr snapToGrid="0">
      <p:cViewPr varScale="1">
        <p:scale>
          <a:sx n="104" d="100"/>
          <a:sy n="104" d="100"/>
        </p:scale>
        <p:origin x="232" y="5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247650" y="634999"/>
            <a:ext cx="9620250" cy="24828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413">
                <a:solidFill>
                  <a:srgbClr val="FFFFFF"/>
                </a:solidFill>
              </a:defRPr>
            </a:lvl1pPr>
          </a:lstStyle>
          <a:p>
            <a:pPr algn="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endParaRPr/>
          </a:p>
        </p:txBody>
      </p:sp>
      <p:sp>
        <p:nvSpPr>
          <p:cNvPr id="3" name="New Shape"/>
          <p:cNvSpPr>
            <a:spLocks noGrp="1"/>
          </p:cNvSpPr>
          <p:nvPr>
            <p:ph type="body" idx="1"/>
          </p:nvPr>
        </p:nvSpPr>
        <p:spPr>
          <a:xfrm>
            <a:off x="698500" y="5473700"/>
            <a:ext cx="914400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FFFFFF"/>
                </a:solidFill>
              </a:defRPr>
            </a:lvl1pPr>
          </a:lstStyle>
          <a:p>
            <a:pPr algn="l"/>
            <a:endParaRPr/>
          </a:p>
        </p:txBody>
      </p:sp>
      <p:sp>
        <p:nvSpPr>
          <p:cNvPr id="4" name="New Shape"/>
          <p:cNvSpPr>
            <a:spLocks noGrp="1"/>
          </p:cNvSpPr>
          <p:nvPr>
            <p:ph type="body" idx="2"/>
          </p:nvPr>
        </p:nvSpPr>
        <p:spPr>
          <a:xfrm>
            <a:off x="10064749" y="5708649"/>
            <a:ext cx="144780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FFFFFF"/>
                </a:solidFill>
              </a:defRPr>
            </a:lvl1pPr>
          </a:lstStyle>
          <a:p>
            <a:pPr algn="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endParaRPr/>
          </a:p>
        </p:txBody>
      </p:sp>
      <p:sp>
        <p:nvSpPr>
          <p:cNvPr id="3" name="New Shape"/>
          <p:cNvSpPr>
            <a:spLocks noGrp="1"/>
          </p:cNvSpPr>
          <p:nvPr>
            <p:ph type="body" idx="1"/>
          </p:nvPr>
        </p:nvSpPr>
        <p:spPr>
          <a:xfrm>
            <a:off x="698500" y="5473700"/>
            <a:ext cx="914400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FFFFFF"/>
                </a:solidFill>
              </a:defRPr>
            </a:lvl1pPr>
          </a:lstStyle>
          <a:p>
            <a:pPr algn="l"/>
            <a:endParaRPr/>
          </a:p>
        </p:txBody>
      </p:sp>
      <p:sp>
        <p:nvSpPr>
          <p:cNvPr id="4" name="New Shape"/>
          <p:cNvSpPr>
            <a:spLocks noGrp="1"/>
          </p:cNvSpPr>
          <p:nvPr>
            <p:ph type="body" idx="2"/>
          </p:nvPr>
        </p:nvSpPr>
        <p:spPr>
          <a:xfrm>
            <a:off x="10064749" y="5708649"/>
            <a:ext cx="144780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FFFFFF"/>
                </a:solidFill>
              </a:defRPr>
            </a:lvl1pPr>
          </a:lstStyle>
          <a:p>
            <a:pPr algn="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endParaRPr/>
          </a:p>
        </p:txBody>
      </p:sp>
      <p:sp>
        <p:nvSpPr>
          <p:cNvPr id="3" name="New Shape"/>
          <p:cNvSpPr>
            <a:spLocks noGrp="1"/>
          </p:cNvSpPr>
          <p:nvPr>
            <p:ph type="body" idx="1"/>
          </p:nvPr>
        </p:nvSpPr>
        <p:spPr>
          <a:xfrm>
            <a:off x="698500" y="5473700"/>
            <a:ext cx="914400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FFFFFF"/>
                </a:solidFill>
              </a:defRPr>
            </a:lvl1pPr>
          </a:lstStyle>
          <a:p>
            <a:pPr algn="l"/>
            <a:endParaRPr/>
          </a:p>
        </p:txBody>
      </p:sp>
      <p:sp>
        <p:nvSpPr>
          <p:cNvPr id="4" name="New Shape"/>
          <p:cNvSpPr>
            <a:spLocks noGrp="1"/>
          </p:cNvSpPr>
          <p:nvPr>
            <p:ph type="body" idx="2"/>
          </p:nvPr>
        </p:nvSpPr>
        <p:spPr>
          <a:xfrm>
            <a:off x="10064749" y="5708649"/>
            <a:ext cx="144780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FFFFFF"/>
                </a:solidFill>
              </a:defRPr>
            </a:lvl1pPr>
          </a:lstStyle>
          <a:p>
            <a:pPr algn="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endParaRPr/>
          </a:p>
        </p:txBody>
      </p:sp>
      <p:sp>
        <p:nvSpPr>
          <p:cNvPr id="3" name="New Shape"/>
          <p:cNvSpPr>
            <a:spLocks noGrp="1"/>
          </p:cNvSpPr>
          <p:nvPr>
            <p:ph type="body" idx="1"/>
          </p:nvPr>
        </p:nvSpPr>
        <p:spPr>
          <a:xfrm>
            <a:off x="698500" y="5473700"/>
            <a:ext cx="914400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FFFFFF"/>
                </a:solidFill>
              </a:defRPr>
            </a:lvl1pPr>
          </a:lstStyle>
          <a:p>
            <a:pPr algn="l"/>
            <a:endParaRPr/>
          </a:p>
        </p:txBody>
      </p:sp>
      <p:sp>
        <p:nvSpPr>
          <p:cNvPr id="4" name="New Shape"/>
          <p:cNvSpPr>
            <a:spLocks noGrp="1"/>
          </p:cNvSpPr>
          <p:nvPr>
            <p:ph type="body" idx="2"/>
          </p:nvPr>
        </p:nvSpPr>
        <p:spPr>
          <a:xfrm>
            <a:off x="10064749" y="5708649"/>
            <a:ext cx="144780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FFFFFF"/>
                </a:solidFill>
              </a:defRPr>
            </a:lvl1pPr>
          </a:lstStyle>
          <a:p>
            <a:pPr algn="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1219200" y="679450"/>
            <a:ext cx="9753600" cy="54991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733">
                <a:solidFill>
                  <a:srgbClr val="000000"/>
                </a:solidFill>
              </a:defRPr>
            </a:lvl1pPr>
          </a:lstStyle>
          <a:p>
            <a:pPr algn="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11468100" y="76200"/>
            <a:ext cx="641350" cy="9906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733">
                <a:solidFill>
                  <a:srgbClr val="000000"/>
                </a:solidFill>
              </a:defRPr>
            </a:lvl1pPr>
          </a:lstStyle>
          <a:p>
            <a:pPr algn="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1295400" y="723900"/>
            <a:ext cx="9601200" cy="5410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413">
                <a:solidFill>
                  <a:srgbClr val="FFFFFF"/>
                </a:solidFill>
              </a:defRPr>
            </a:lvl1pPr>
          </a:lstStyle>
          <a:p>
            <a:pPr algn="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endParaRPr/>
          </a:p>
        </p:txBody>
      </p:sp>
      <p:sp>
        <p:nvSpPr>
          <p:cNvPr id="3" name="New Shape"/>
          <p:cNvSpPr>
            <a:spLocks noGrp="1"/>
          </p:cNvSpPr>
          <p:nvPr>
            <p:ph type="body" idx="1"/>
          </p:nvPr>
        </p:nvSpPr>
        <p:spPr>
          <a:xfrm>
            <a:off x="698500" y="5473700"/>
            <a:ext cx="914400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FFFFFF"/>
                </a:solidFill>
              </a:defRPr>
            </a:lvl1pPr>
          </a:lstStyle>
          <a:p>
            <a:pPr algn="l"/>
            <a:endParaRPr/>
          </a:p>
        </p:txBody>
      </p:sp>
      <p:sp>
        <p:nvSpPr>
          <p:cNvPr id="4" name="New Shape"/>
          <p:cNvSpPr>
            <a:spLocks noGrp="1"/>
          </p:cNvSpPr>
          <p:nvPr>
            <p:ph type="body" idx="2"/>
          </p:nvPr>
        </p:nvSpPr>
        <p:spPr>
          <a:xfrm>
            <a:off x="10064749" y="5708649"/>
            <a:ext cx="144780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FFFFFF"/>
                </a:solidFill>
              </a:defRPr>
            </a:lvl1pPr>
          </a:lstStyle>
          <a:p>
            <a:pPr algn="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endParaRPr/>
          </a:p>
        </p:txBody>
      </p:sp>
      <p:sp>
        <p:nvSpPr>
          <p:cNvPr id="3" name="New Shape"/>
          <p:cNvSpPr>
            <a:spLocks noGrp="1"/>
          </p:cNvSpPr>
          <p:nvPr>
            <p:ph type="body" idx="1"/>
          </p:nvPr>
        </p:nvSpPr>
        <p:spPr>
          <a:xfrm>
            <a:off x="698500" y="5473700"/>
            <a:ext cx="914400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FFFFFF"/>
                </a:solidFill>
              </a:defRPr>
            </a:lvl1pPr>
          </a:lstStyle>
          <a:p>
            <a:pPr algn="l"/>
            <a:endParaRPr/>
          </a:p>
        </p:txBody>
      </p:sp>
      <p:sp>
        <p:nvSpPr>
          <p:cNvPr id="4" name="New Shape"/>
          <p:cNvSpPr>
            <a:spLocks noGrp="1"/>
          </p:cNvSpPr>
          <p:nvPr>
            <p:ph type="body" idx="2"/>
          </p:nvPr>
        </p:nvSpPr>
        <p:spPr>
          <a:xfrm>
            <a:off x="10064749" y="5708649"/>
            <a:ext cx="144780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FFFFFF"/>
                </a:solidFill>
              </a:defRPr>
            </a:lvl1pPr>
          </a:lstStyle>
          <a:p>
            <a:pPr algn="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endParaRPr/>
          </a:p>
        </p:txBody>
      </p:sp>
      <p:sp>
        <p:nvSpPr>
          <p:cNvPr id="3" name="New Shape"/>
          <p:cNvSpPr>
            <a:spLocks noGrp="1"/>
          </p:cNvSpPr>
          <p:nvPr>
            <p:ph type="body" idx="1"/>
          </p:nvPr>
        </p:nvSpPr>
        <p:spPr>
          <a:xfrm>
            <a:off x="698500" y="5473700"/>
            <a:ext cx="914400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FFFFFF"/>
                </a:solidFill>
              </a:defRPr>
            </a:lvl1pPr>
          </a:lstStyle>
          <a:p>
            <a:pPr algn="l"/>
            <a:endParaRPr/>
          </a:p>
        </p:txBody>
      </p:sp>
      <p:sp>
        <p:nvSpPr>
          <p:cNvPr id="4" name="New Shape"/>
          <p:cNvSpPr>
            <a:spLocks noGrp="1"/>
          </p:cNvSpPr>
          <p:nvPr>
            <p:ph type="body" idx="2"/>
          </p:nvPr>
        </p:nvSpPr>
        <p:spPr>
          <a:xfrm>
            <a:off x="10064749" y="5708649"/>
            <a:ext cx="144780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FFFFFF"/>
                </a:solidFill>
              </a:defRPr>
            </a:lvl1pPr>
          </a:lstStyle>
          <a:p>
            <a:pPr algn="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endParaRPr/>
          </a:p>
        </p:txBody>
      </p:sp>
      <p:sp>
        <p:nvSpPr>
          <p:cNvPr id="3" name="New Shape"/>
          <p:cNvSpPr>
            <a:spLocks noGrp="1"/>
          </p:cNvSpPr>
          <p:nvPr>
            <p:ph type="body" idx="1"/>
          </p:nvPr>
        </p:nvSpPr>
        <p:spPr>
          <a:xfrm>
            <a:off x="698500" y="5473700"/>
            <a:ext cx="914400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FFFFFF"/>
                </a:solidFill>
              </a:defRPr>
            </a:lvl1pPr>
          </a:lstStyle>
          <a:p>
            <a:pPr algn="l"/>
            <a:endParaRPr/>
          </a:p>
        </p:txBody>
      </p:sp>
      <p:sp>
        <p:nvSpPr>
          <p:cNvPr id="4" name="New Shape"/>
          <p:cNvSpPr>
            <a:spLocks noGrp="1"/>
          </p:cNvSpPr>
          <p:nvPr>
            <p:ph type="body" idx="2"/>
          </p:nvPr>
        </p:nvSpPr>
        <p:spPr>
          <a:xfrm>
            <a:off x="10064749" y="5708649"/>
            <a:ext cx="144780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FFFFFF"/>
                </a:solidFill>
              </a:defRPr>
            </a:lvl1pPr>
          </a:lstStyle>
          <a:p>
            <a:pPr algn="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endParaRPr/>
          </a:p>
        </p:txBody>
      </p:sp>
      <p:sp>
        <p:nvSpPr>
          <p:cNvPr id="3" name="New Shape"/>
          <p:cNvSpPr>
            <a:spLocks noGrp="1"/>
          </p:cNvSpPr>
          <p:nvPr>
            <p:ph type="body" idx="1"/>
          </p:nvPr>
        </p:nvSpPr>
        <p:spPr>
          <a:xfrm>
            <a:off x="698500" y="5473700"/>
            <a:ext cx="914400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FFFFFF"/>
                </a:solidFill>
              </a:defRPr>
            </a:lvl1pPr>
          </a:lstStyle>
          <a:p>
            <a:pPr algn="l"/>
            <a:endParaRPr/>
          </a:p>
        </p:txBody>
      </p:sp>
      <p:sp>
        <p:nvSpPr>
          <p:cNvPr id="4" name="New Shape"/>
          <p:cNvSpPr>
            <a:spLocks noGrp="1"/>
          </p:cNvSpPr>
          <p:nvPr>
            <p:ph type="body" idx="2"/>
          </p:nvPr>
        </p:nvSpPr>
        <p:spPr>
          <a:xfrm>
            <a:off x="10064749" y="5708649"/>
            <a:ext cx="144780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FFFFFF"/>
                </a:solidFill>
              </a:defRPr>
            </a:lvl1pPr>
          </a:lstStyle>
          <a:p>
            <a:pPr algn="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endParaRPr/>
          </a:p>
        </p:txBody>
      </p:sp>
      <p:sp>
        <p:nvSpPr>
          <p:cNvPr id="3" name="New Shape"/>
          <p:cNvSpPr>
            <a:spLocks noGrp="1"/>
          </p:cNvSpPr>
          <p:nvPr>
            <p:ph type="body" idx="1"/>
          </p:nvPr>
        </p:nvSpPr>
        <p:spPr>
          <a:xfrm>
            <a:off x="698500" y="5473700"/>
            <a:ext cx="914400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FFFFFF"/>
                </a:solidFill>
              </a:defRPr>
            </a:lvl1pPr>
          </a:lstStyle>
          <a:p>
            <a:pPr algn="l"/>
            <a:endParaRPr/>
          </a:p>
        </p:txBody>
      </p:sp>
      <p:sp>
        <p:nvSpPr>
          <p:cNvPr id="4" name="New Shape"/>
          <p:cNvSpPr>
            <a:spLocks noGrp="1"/>
          </p:cNvSpPr>
          <p:nvPr>
            <p:ph type="body" idx="2"/>
          </p:nvPr>
        </p:nvSpPr>
        <p:spPr>
          <a:xfrm>
            <a:off x="10064749" y="5708649"/>
            <a:ext cx="144780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FFFFFF"/>
                </a:solidFill>
              </a:defRPr>
            </a:lvl1pPr>
          </a:lstStyle>
          <a:p>
            <a:pPr algn="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endParaRPr/>
          </a:p>
        </p:txBody>
      </p:sp>
      <p:sp>
        <p:nvSpPr>
          <p:cNvPr id="3" name="New Shape"/>
          <p:cNvSpPr>
            <a:spLocks noGrp="1"/>
          </p:cNvSpPr>
          <p:nvPr>
            <p:ph type="body" idx="1"/>
          </p:nvPr>
        </p:nvSpPr>
        <p:spPr>
          <a:xfrm>
            <a:off x="698500" y="5473700"/>
            <a:ext cx="914400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FFFFFF"/>
                </a:solidFill>
              </a:defRPr>
            </a:lvl1pPr>
          </a:lstStyle>
          <a:p>
            <a:pPr algn="l"/>
            <a:endParaRPr/>
          </a:p>
        </p:txBody>
      </p:sp>
      <p:sp>
        <p:nvSpPr>
          <p:cNvPr id="4" name="New Shape"/>
          <p:cNvSpPr>
            <a:spLocks noGrp="1"/>
          </p:cNvSpPr>
          <p:nvPr>
            <p:ph type="body" idx="2"/>
          </p:nvPr>
        </p:nvSpPr>
        <p:spPr>
          <a:xfrm>
            <a:off x="10064749" y="5708649"/>
            <a:ext cx="144780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FFFFFF"/>
                </a:solidFill>
              </a:defRPr>
            </a:lvl1pPr>
          </a:lstStyle>
          <a:p>
            <a:pPr algn="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endParaRPr/>
          </a:p>
        </p:txBody>
      </p:sp>
      <p:sp>
        <p:nvSpPr>
          <p:cNvPr id="3" name="New Shape"/>
          <p:cNvSpPr>
            <a:spLocks noGrp="1"/>
          </p:cNvSpPr>
          <p:nvPr>
            <p:ph type="body" idx="1"/>
          </p:nvPr>
        </p:nvSpPr>
        <p:spPr>
          <a:xfrm>
            <a:off x="698500" y="5473700"/>
            <a:ext cx="914400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FFFFFF"/>
                </a:solidFill>
              </a:defRPr>
            </a:lvl1pPr>
          </a:lstStyle>
          <a:p>
            <a:pPr algn="l"/>
            <a:endParaRPr/>
          </a:p>
        </p:txBody>
      </p:sp>
      <p:sp>
        <p:nvSpPr>
          <p:cNvPr id="4" name="New Shape"/>
          <p:cNvSpPr>
            <a:spLocks noGrp="1"/>
          </p:cNvSpPr>
          <p:nvPr>
            <p:ph type="body" idx="2"/>
          </p:nvPr>
        </p:nvSpPr>
        <p:spPr>
          <a:xfrm>
            <a:off x="10064749" y="5708649"/>
            <a:ext cx="144780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FFFFFF"/>
                </a:solidFill>
              </a:defRPr>
            </a:lvl1pPr>
          </a:lstStyle>
          <a:p>
            <a:pPr algn="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endParaRPr/>
          </a:p>
        </p:txBody>
      </p:sp>
      <p:sp>
        <p:nvSpPr>
          <p:cNvPr id="3" name="New Shape"/>
          <p:cNvSpPr>
            <a:spLocks noGrp="1"/>
          </p:cNvSpPr>
          <p:nvPr>
            <p:ph type="body" idx="1"/>
          </p:nvPr>
        </p:nvSpPr>
        <p:spPr>
          <a:xfrm>
            <a:off x="698500" y="5473700"/>
            <a:ext cx="914400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FFFFFF"/>
                </a:solidFill>
              </a:defRPr>
            </a:lvl1pPr>
          </a:lstStyle>
          <a:p>
            <a:pPr algn="l"/>
            <a:endParaRPr/>
          </a:p>
        </p:txBody>
      </p:sp>
      <p:sp>
        <p:nvSpPr>
          <p:cNvPr id="4" name="New Shape"/>
          <p:cNvSpPr>
            <a:spLocks noGrp="1"/>
          </p:cNvSpPr>
          <p:nvPr>
            <p:ph type="body" idx="2"/>
          </p:nvPr>
        </p:nvSpPr>
        <p:spPr>
          <a:xfrm>
            <a:off x="10064749" y="5708649"/>
            <a:ext cx="144780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FFFFFF"/>
                </a:solidFill>
              </a:defRPr>
            </a:lvl1pPr>
          </a:lstStyle>
          <a:p>
            <a:pPr algn="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endParaRPr/>
          </a:p>
        </p:txBody>
      </p:sp>
      <p:sp>
        <p:nvSpPr>
          <p:cNvPr id="3" name="New Shape"/>
          <p:cNvSpPr>
            <a:spLocks noGrp="1"/>
          </p:cNvSpPr>
          <p:nvPr>
            <p:ph type="body" idx="1"/>
          </p:nvPr>
        </p:nvSpPr>
        <p:spPr>
          <a:xfrm>
            <a:off x="698500" y="5473700"/>
            <a:ext cx="914400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FFFFFF"/>
                </a:solidFill>
              </a:defRPr>
            </a:lvl1pPr>
          </a:lstStyle>
          <a:p>
            <a:pPr algn="l"/>
            <a:endParaRPr/>
          </a:p>
        </p:txBody>
      </p:sp>
      <p:sp>
        <p:nvSpPr>
          <p:cNvPr id="4" name="New Shape"/>
          <p:cNvSpPr>
            <a:spLocks noGrp="1"/>
          </p:cNvSpPr>
          <p:nvPr>
            <p:ph type="body" idx="2"/>
          </p:nvPr>
        </p:nvSpPr>
        <p:spPr>
          <a:xfrm>
            <a:off x="10064749" y="5708649"/>
            <a:ext cx="144780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FFFFFF"/>
                </a:solidFill>
              </a:defRPr>
            </a:lvl1pPr>
          </a:lstStyle>
          <a:p>
            <a:pPr algn="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endParaRPr/>
          </a:p>
        </p:txBody>
      </p:sp>
      <p:sp>
        <p:nvSpPr>
          <p:cNvPr id="3" name="New Shape"/>
          <p:cNvSpPr>
            <a:spLocks noGrp="1"/>
          </p:cNvSpPr>
          <p:nvPr>
            <p:ph type="body" idx="1"/>
          </p:nvPr>
        </p:nvSpPr>
        <p:spPr>
          <a:xfrm>
            <a:off x="698500" y="5473700"/>
            <a:ext cx="914400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FFFFFF"/>
                </a:solidFill>
              </a:defRPr>
            </a:lvl1pPr>
          </a:lstStyle>
          <a:p>
            <a:pPr algn="l"/>
            <a:endParaRPr/>
          </a:p>
        </p:txBody>
      </p:sp>
      <p:sp>
        <p:nvSpPr>
          <p:cNvPr id="4" name="New Shape"/>
          <p:cNvSpPr>
            <a:spLocks noGrp="1"/>
          </p:cNvSpPr>
          <p:nvPr>
            <p:ph type="body" idx="2"/>
          </p:nvPr>
        </p:nvSpPr>
        <p:spPr>
          <a:xfrm>
            <a:off x="10064749" y="5708649"/>
            <a:ext cx="144780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FFFFFF"/>
                </a:solidFill>
              </a:defRPr>
            </a:lvl1pPr>
          </a:lstStyle>
          <a:p>
            <a:pPr algn="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
        <p:nvSpPr>
          <p:cNvPr id="2" name="New Shape"/>
          <p:cNvSpPr>
            <a:spLocks noGrp="1"/>
          </p:cNvSpPr>
          <p:nvPr>
            <p:ph type="body"/>
          </p:nvPr>
        </p:nvSpPr>
        <p:spPr>
          <a:xfrm>
            <a:off x="2133600" y="723900"/>
            <a:ext cx="8763000" cy="5410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413">
                <a:solidFill>
                  <a:srgbClr val="FFFFFF"/>
                </a:solidFill>
              </a:defRPr>
            </a:lvl1pPr>
          </a:lstStyle>
          <a:p>
            <a:pPr algn="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endParaRPr/>
          </a:p>
        </p:txBody>
      </p:sp>
      <p:sp>
        <p:nvSpPr>
          <p:cNvPr id="3" name="New Shape"/>
          <p:cNvSpPr>
            <a:spLocks noGrp="1"/>
          </p:cNvSpPr>
          <p:nvPr>
            <p:ph type="body" idx="1"/>
          </p:nvPr>
        </p:nvSpPr>
        <p:spPr>
          <a:xfrm>
            <a:off x="698500" y="5473700"/>
            <a:ext cx="914400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FFFFFF"/>
                </a:solidFill>
              </a:defRPr>
            </a:lvl1pPr>
          </a:lstStyle>
          <a:p>
            <a:pPr algn="l"/>
            <a:endParaRPr/>
          </a:p>
        </p:txBody>
      </p:sp>
      <p:sp>
        <p:nvSpPr>
          <p:cNvPr id="4" name="New Shape"/>
          <p:cNvSpPr>
            <a:spLocks noGrp="1"/>
          </p:cNvSpPr>
          <p:nvPr>
            <p:ph type="body" idx="2"/>
          </p:nvPr>
        </p:nvSpPr>
        <p:spPr>
          <a:xfrm>
            <a:off x="10064749" y="5708649"/>
            <a:ext cx="144780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FFFFFF"/>
                </a:solidFill>
              </a:defRPr>
            </a:lvl1pPr>
          </a:lstStyle>
          <a:p>
            <a:pPr algn="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endParaRPr/>
          </a:p>
        </p:txBody>
      </p:sp>
      <p:sp>
        <p:nvSpPr>
          <p:cNvPr id="3" name="New Shape"/>
          <p:cNvSpPr>
            <a:spLocks noGrp="1"/>
          </p:cNvSpPr>
          <p:nvPr>
            <p:ph type="body" idx="1"/>
          </p:nvPr>
        </p:nvSpPr>
        <p:spPr>
          <a:xfrm>
            <a:off x="698500" y="5473700"/>
            <a:ext cx="914400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FFFFFF"/>
                </a:solidFill>
              </a:defRPr>
            </a:lvl1pPr>
          </a:lstStyle>
          <a:p>
            <a:pPr algn="l"/>
            <a:endParaRPr/>
          </a:p>
        </p:txBody>
      </p:sp>
      <p:sp>
        <p:nvSpPr>
          <p:cNvPr id="4" name="New Shape"/>
          <p:cNvSpPr>
            <a:spLocks noGrp="1"/>
          </p:cNvSpPr>
          <p:nvPr>
            <p:ph type="body" idx="2"/>
          </p:nvPr>
        </p:nvSpPr>
        <p:spPr>
          <a:xfrm>
            <a:off x="10064749" y="5708649"/>
            <a:ext cx="144780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FFFFFF"/>
                </a:solidFill>
              </a:defRPr>
            </a:lvl1pPr>
          </a:lstStyle>
          <a:p>
            <a:pPr algn="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endParaRPr/>
          </a:p>
        </p:txBody>
      </p:sp>
      <p:sp>
        <p:nvSpPr>
          <p:cNvPr id="3" name="New Shape"/>
          <p:cNvSpPr>
            <a:spLocks noGrp="1"/>
          </p:cNvSpPr>
          <p:nvPr>
            <p:ph type="body" idx="1"/>
          </p:nvPr>
        </p:nvSpPr>
        <p:spPr>
          <a:xfrm>
            <a:off x="698500" y="5473700"/>
            <a:ext cx="914400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FFFFFF"/>
                </a:solidFill>
              </a:defRPr>
            </a:lvl1pPr>
          </a:lstStyle>
          <a:p>
            <a:pPr algn="l"/>
            <a:endParaRPr/>
          </a:p>
        </p:txBody>
      </p:sp>
      <p:sp>
        <p:nvSpPr>
          <p:cNvPr id="4" name="New Shape"/>
          <p:cNvSpPr>
            <a:spLocks noGrp="1"/>
          </p:cNvSpPr>
          <p:nvPr>
            <p:ph type="body" idx="2"/>
          </p:nvPr>
        </p:nvSpPr>
        <p:spPr>
          <a:xfrm>
            <a:off x="10064749" y="5708649"/>
            <a:ext cx="144780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FFFFFF"/>
                </a:solidFill>
              </a:defRPr>
            </a:lvl1pPr>
          </a:lstStyle>
          <a:p>
            <a:pPr algn="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endParaRPr/>
          </a:p>
        </p:txBody>
      </p:sp>
      <p:sp>
        <p:nvSpPr>
          <p:cNvPr id="3" name="New Shape"/>
          <p:cNvSpPr>
            <a:spLocks noGrp="1"/>
          </p:cNvSpPr>
          <p:nvPr>
            <p:ph type="body" idx="1"/>
          </p:nvPr>
        </p:nvSpPr>
        <p:spPr>
          <a:xfrm>
            <a:off x="698500" y="5473700"/>
            <a:ext cx="914400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FFFFFF"/>
                </a:solidFill>
              </a:defRPr>
            </a:lvl1pPr>
          </a:lstStyle>
          <a:p>
            <a:pPr algn="l"/>
            <a:endParaRPr/>
          </a:p>
        </p:txBody>
      </p:sp>
      <p:sp>
        <p:nvSpPr>
          <p:cNvPr id="4" name="New Shape"/>
          <p:cNvSpPr>
            <a:spLocks noGrp="1"/>
          </p:cNvSpPr>
          <p:nvPr>
            <p:ph type="body" idx="2"/>
          </p:nvPr>
        </p:nvSpPr>
        <p:spPr>
          <a:xfrm>
            <a:off x="10064749" y="5708649"/>
            <a:ext cx="144780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FFFFFF"/>
                </a:solidFill>
              </a:defRPr>
            </a:lvl1pPr>
          </a:lstStyle>
          <a:p>
            <a:pPr algn="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endParaRPr/>
          </a:p>
        </p:txBody>
      </p:sp>
      <p:sp>
        <p:nvSpPr>
          <p:cNvPr id="3" name="New Shape"/>
          <p:cNvSpPr>
            <a:spLocks noGrp="1"/>
          </p:cNvSpPr>
          <p:nvPr>
            <p:ph type="body" idx="1"/>
          </p:nvPr>
        </p:nvSpPr>
        <p:spPr>
          <a:xfrm>
            <a:off x="698500" y="5473700"/>
            <a:ext cx="914400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FFFFFF"/>
                </a:solidFill>
              </a:defRPr>
            </a:lvl1pPr>
          </a:lstStyle>
          <a:p>
            <a:pPr algn="l"/>
            <a:endParaRPr/>
          </a:p>
        </p:txBody>
      </p:sp>
      <p:sp>
        <p:nvSpPr>
          <p:cNvPr id="4" name="New Shape"/>
          <p:cNvSpPr>
            <a:spLocks noGrp="1"/>
          </p:cNvSpPr>
          <p:nvPr>
            <p:ph type="body" idx="2"/>
          </p:nvPr>
        </p:nvSpPr>
        <p:spPr>
          <a:xfrm>
            <a:off x="10064749" y="5708649"/>
            <a:ext cx="144780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FFFFFF"/>
                </a:solidFill>
              </a:defRPr>
            </a:lvl1pPr>
          </a:lstStyle>
          <a:p>
            <a:pPr algn="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endParaRPr/>
          </a:p>
        </p:txBody>
      </p:sp>
      <p:sp>
        <p:nvSpPr>
          <p:cNvPr id="3" name="New Shape"/>
          <p:cNvSpPr>
            <a:spLocks noGrp="1"/>
          </p:cNvSpPr>
          <p:nvPr>
            <p:ph type="body" idx="1"/>
          </p:nvPr>
        </p:nvSpPr>
        <p:spPr>
          <a:xfrm>
            <a:off x="698500" y="5473700"/>
            <a:ext cx="914400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FFFFFF"/>
                </a:solidFill>
              </a:defRPr>
            </a:lvl1pPr>
          </a:lstStyle>
          <a:p>
            <a:pPr algn="l"/>
            <a:endParaRPr/>
          </a:p>
        </p:txBody>
      </p:sp>
      <p:sp>
        <p:nvSpPr>
          <p:cNvPr id="4" name="New Shape"/>
          <p:cNvSpPr>
            <a:spLocks noGrp="1"/>
          </p:cNvSpPr>
          <p:nvPr>
            <p:ph type="body" idx="2"/>
          </p:nvPr>
        </p:nvSpPr>
        <p:spPr>
          <a:xfrm>
            <a:off x="10064749" y="5708649"/>
            <a:ext cx="144780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FFFFFF"/>
                </a:solidFill>
              </a:defRPr>
            </a:lvl1pPr>
          </a:lstStyle>
          <a:p>
            <a:pPr algn="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lide 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Lst>
  <p:txStyles>
    <p:titleStyle/>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bm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4.bmp"/><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bmp"/><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bmp"/><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bmp"/><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2" Type="http://schemas.openxmlformats.org/officeDocument/2006/relationships/image" Target="../media/image1.bmp"/><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247650" y="634999"/>
            <a:ext cx="9620250" cy="24828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413">
                <a:solidFill>
                  <a:srgbClr val="FFFFFF"/>
                </a:solidFill>
              </a:defRPr>
            </a:lvl1pPr>
          </a:lstStyle>
          <a:p>
            <a:pPr algn="l"/>
            <a:r>
              <a:rPr sz="5413" b="1" dirty="0">
                <a:solidFill>
                  <a:srgbClr val="FFFFFF"/>
                </a:solidFill>
              </a:rPr>
              <a:t>The Feast of Atonement</a:t>
            </a:r>
          </a:p>
        </p:txBody>
      </p:sp>
      <p:pic>
        <p:nvPicPr>
          <p:cNvPr id="4" name="Picture 3">
            <a:extLst>
              <a:ext uri="{FF2B5EF4-FFF2-40B4-BE49-F238E27FC236}">
                <a16:creationId xmlns:a16="http://schemas.microsoft.com/office/drawing/2014/main" id="{CB68E96C-4C7A-D278-C560-EDBE4E05B8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33114" cy="6858000"/>
          </a:xfrm>
          <a:prstGeom prst="rect">
            <a:avLst/>
          </a:prstGeom>
        </p:spPr>
      </p:pic>
      <p:sp>
        <p:nvSpPr>
          <p:cNvPr id="6" name="Rectangle 5">
            <a:extLst>
              <a:ext uri="{FF2B5EF4-FFF2-40B4-BE49-F238E27FC236}">
                <a16:creationId xmlns:a16="http://schemas.microsoft.com/office/drawing/2014/main" id="{4645A1E3-462D-9B89-2BBD-1366DD486861}"/>
              </a:ext>
            </a:extLst>
          </p:cNvPr>
          <p:cNvSpPr/>
          <p:nvPr/>
        </p:nvSpPr>
        <p:spPr>
          <a:xfrm>
            <a:off x="4005880" y="4450140"/>
            <a:ext cx="8071440" cy="1754326"/>
          </a:xfrm>
          <a:prstGeom prst="rect">
            <a:avLst/>
          </a:prstGeom>
          <a:noFill/>
        </p:spPr>
        <p:txBody>
          <a:bodyPr wrap="none" lIns="91440" tIns="45720" rIns="91440" bIns="45720">
            <a:spAutoFit/>
          </a:bodyPr>
          <a:lstStyle/>
          <a:p>
            <a:pPr algn="ctr"/>
            <a:r>
              <a:rPr lang="en-US" sz="5400" b="1" cap="none" spc="0" dirty="0">
                <a:ln w="9525">
                  <a:solidFill>
                    <a:schemeClr val="tx2"/>
                  </a:solidFill>
                  <a:prstDash val="solid"/>
                </a:ln>
                <a:solidFill>
                  <a:schemeClr val="bg2">
                    <a:lumMod val="90000"/>
                  </a:schemeClr>
                </a:solidFill>
                <a:effectLst>
                  <a:outerShdw blurRad="12700" dist="38100" dir="2700000" algn="tl" rotWithShape="0">
                    <a:schemeClr val="accent5">
                      <a:lumMod val="60000"/>
                      <a:lumOff val="40000"/>
                    </a:schemeClr>
                  </a:outerShdw>
                </a:effectLst>
              </a:rPr>
              <a:t>The Feast of Atonement</a:t>
            </a:r>
          </a:p>
          <a:p>
            <a:pPr algn="ctr"/>
            <a:r>
              <a:rPr lang="en-US" sz="5400" b="1" dirty="0">
                <a:ln w="9525">
                  <a:solidFill>
                    <a:schemeClr val="tx2"/>
                  </a:solidFill>
                  <a:prstDash val="solid"/>
                </a:ln>
                <a:solidFill>
                  <a:schemeClr val="bg2">
                    <a:lumMod val="90000"/>
                  </a:schemeClr>
                </a:solidFill>
                <a:effectLst>
                  <a:outerShdw blurRad="12700" dist="38100" dir="2700000" algn="tl" rotWithShape="0">
                    <a:schemeClr val="accent5">
                      <a:lumMod val="60000"/>
                      <a:lumOff val="40000"/>
                    </a:schemeClr>
                  </a:outerShdw>
                </a:effectLst>
              </a:rPr>
              <a:t>Transformed in Christ</a:t>
            </a:r>
            <a:endParaRPr lang="en-US" sz="5400" b="1" cap="none" spc="0" dirty="0">
              <a:ln w="9525">
                <a:solidFill>
                  <a:schemeClr val="tx2"/>
                </a:solidFill>
                <a:prstDash val="solid"/>
              </a:ln>
              <a:solidFill>
                <a:schemeClr val="bg2">
                  <a:lumMod val="90000"/>
                </a:schemeClr>
              </a:solidFill>
              <a:effectLst>
                <a:outerShdw blurRad="12700" dist="38100" dir="2700000" algn="tl" rotWithShape="0">
                  <a:schemeClr val="accent5">
                    <a:lumMod val="60000"/>
                    <a:lumOff val="40000"/>
                  </a:schemeClr>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a:blip r:embed="rId2">
            <a:duotone>
              <a:prstClr val="black"/>
              <a:schemeClr val="accent5">
                <a:tint val="45000"/>
                <a:satMod val="400000"/>
              </a:schemeClr>
            </a:duotone>
          </a:blip>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r>
              <a:rPr sz="4400" b="1" dirty="0">
                <a:solidFill>
                  <a:srgbClr val="FFFFFF"/>
                </a:solidFill>
              </a:rPr>
              <a:t>The Lord again spoke to Moses: “The tenth day of this seventh month is the Day of Atonement. You are to hold a sacred assembly and practice self-denial; you are to present a fire offering to the Lord.</a:t>
            </a:r>
          </a:p>
        </p:txBody>
      </p:sp>
      <p:sp>
        <p:nvSpPr>
          <p:cNvPr id="3" name="TextBox 2">
            <a:extLst>
              <a:ext uri="{FF2B5EF4-FFF2-40B4-BE49-F238E27FC236}">
                <a16:creationId xmlns:a16="http://schemas.microsoft.com/office/drawing/2014/main" id="{5E062315-2B6F-AC9D-766B-6B6405762191}"/>
              </a:ext>
            </a:extLst>
          </p:cNvPr>
          <p:cNvSpPr txBox="1"/>
          <p:nvPr/>
        </p:nvSpPr>
        <p:spPr>
          <a:xfrm>
            <a:off x="8888819" y="5550195"/>
            <a:ext cx="2382769" cy="400110"/>
          </a:xfrm>
          <a:prstGeom prst="rect">
            <a:avLst/>
          </a:prstGeom>
          <a:noFill/>
        </p:spPr>
        <p:txBody>
          <a:bodyPr wrap="square" rtlCol="0">
            <a:spAutoFit/>
          </a:bodyPr>
          <a:lstStyle/>
          <a:p>
            <a:r>
              <a:rPr lang="en-US" sz="2000" b="1" dirty="0">
                <a:solidFill>
                  <a:schemeClr val="bg1"/>
                </a:solidFill>
              </a:rPr>
              <a:t>Leviticus 23:26-27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a:blip r:embed="rId2">
            <a:duotone>
              <a:prstClr val="black"/>
              <a:schemeClr val="accent5">
                <a:tint val="45000"/>
                <a:satMod val="400000"/>
              </a:schemeClr>
            </a:duotone>
          </a:blip>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lnSpcReduction="10000"/>
          </a:bodyPr>
          <a:lstStyle>
            <a:lvl1pPr algn="l">
              <a:defRPr sz="5226">
                <a:solidFill>
                  <a:srgbClr val="FFFFFF"/>
                </a:solidFill>
              </a:defRPr>
            </a:lvl1pPr>
          </a:lstStyle>
          <a:p>
            <a:pPr algn="l"/>
            <a:r>
              <a:rPr sz="4400" b="1" dirty="0">
                <a:solidFill>
                  <a:srgbClr val="FFFFFF"/>
                </a:solidFill>
              </a:rPr>
              <a:t>On this particular day you are not to do any work, for it is a Day of Atonement to make atonement for yourselves before the Lord your God. If any person does not practice self-denial on this particular day, he must be cut off from his people.</a:t>
            </a:r>
          </a:p>
        </p:txBody>
      </p:sp>
      <p:sp>
        <p:nvSpPr>
          <p:cNvPr id="4" name="New Shape"/>
          <p:cNvSpPr>
            <a:spLocks noGrp="1"/>
          </p:cNvSpPr>
          <p:nvPr>
            <p:ph type="body" idx="2"/>
          </p:nvPr>
        </p:nvSpPr>
        <p:spPr>
          <a:xfrm>
            <a:off x="9101470" y="5708649"/>
            <a:ext cx="2411079"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Autofit/>
          </a:bodyPr>
          <a:lstStyle>
            <a:lvl1pPr algn="r">
              <a:defRPr sz="2193">
                <a:solidFill>
                  <a:srgbClr val="FFFFFF"/>
                </a:solidFill>
              </a:defRPr>
            </a:lvl1pPr>
          </a:lstStyle>
          <a:p>
            <a:pPr algn="r"/>
            <a:r>
              <a:rPr lang="en-CA" sz="2000" b="1" dirty="0"/>
              <a:t>Leviticus 23:28-29</a:t>
            </a:r>
            <a:endParaRPr sz="2000"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a:blip r:embed="rId2">
            <a:duotone>
              <a:prstClr val="black"/>
              <a:schemeClr val="accent5">
                <a:tint val="45000"/>
                <a:satMod val="400000"/>
              </a:schemeClr>
            </a:duotone>
          </a:blip>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r>
              <a:rPr sz="4400" b="1" dirty="0">
                <a:solidFill>
                  <a:srgbClr val="FFFFFF"/>
                </a:solidFill>
              </a:rPr>
              <a:t>I will destroy among his people anyone who does any work on this same day. You are not to do any work. This is a permanent statute throughout your generations wherever you live.</a:t>
            </a:r>
          </a:p>
        </p:txBody>
      </p:sp>
      <p:sp>
        <p:nvSpPr>
          <p:cNvPr id="4" name="New Shape"/>
          <p:cNvSpPr>
            <a:spLocks noGrp="1"/>
          </p:cNvSpPr>
          <p:nvPr>
            <p:ph type="body" idx="2"/>
          </p:nvPr>
        </p:nvSpPr>
        <p:spPr>
          <a:xfrm>
            <a:off x="8952614" y="5708649"/>
            <a:ext cx="2559935"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fontScale="92500"/>
          </a:bodyPr>
          <a:lstStyle>
            <a:lvl1pPr algn="r">
              <a:defRPr sz="2193">
                <a:solidFill>
                  <a:srgbClr val="FFFFFF"/>
                </a:solidFill>
              </a:defRPr>
            </a:lvl1pPr>
          </a:lstStyle>
          <a:p>
            <a:pPr algn="r"/>
            <a:r>
              <a:rPr lang="en-CA" b="1" dirty="0"/>
              <a:t>Leviticus 23:30-31</a:t>
            </a:r>
            <a:endParaRPr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a:blip r:embed="rId2">
            <a:duotone>
              <a:prstClr val="black"/>
              <a:schemeClr val="accent5">
                <a:tint val="45000"/>
                <a:satMod val="400000"/>
              </a:schemeClr>
            </a:duotone>
          </a:blip>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r>
              <a:rPr sz="4400" b="1" dirty="0">
                <a:solidFill>
                  <a:srgbClr val="FFFFFF"/>
                </a:solidFill>
              </a:rPr>
              <a:t>It will be a Sabbath of complete rest for you, and you must practice self-denial. You are to observe your Sabbath from the evening of the ninth day of the month until the following evening.”</a:t>
            </a:r>
          </a:p>
        </p:txBody>
      </p:sp>
      <p:sp>
        <p:nvSpPr>
          <p:cNvPr id="4" name="New Shape"/>
          <p:cNvSpPr>
            <a:spLocks noGrp="1"/>
          </p:cNvSpPr>
          <p:nvPr>
            <p:ph type="body" idx="2"/>
          </p:nvPr>
        </p:nvSpPr>
        <p:spPr>
          <a:xfrm>
            <a:off x="8771860" y="5708649"/>
            <a:ext cx="2740689"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FFFFFF"/>
                </a:solidFill>
              </a:defRPr>
            </a:lvl1pPr>
          </a:lstStyle>
          <a:p>
            <a:pPr algn="r"/>
            <a:r>
              <a:rPr lang="en-CA" sz="2000" b="1" dirty="0"/>
              <a:t>Leviticus 23:32</a:t>
            </a:r>
            <a:endParaRPr sz="20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1219200" y="679450"/>
            <a:ext cx="9753600" cy="54991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3733">
                <a:solidFill>
                  <a:srgbClr val="000000"/>
                </a:solidFill>
              </a:defRPr>
            </a:lvl1pPr>
          </a:lstStyle>
          <a:p>
            <a:pPr algn="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1295400" y="723900"/>
            <a:ext cx="9601200" cy="5410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413">
                <a:solidFill>
                  <a:srgbClr val="FFFFFF"/>
                </a:solidFill>
              </a:defRPr>
            </a:lvl1pPr>
          </a:lstStyle>
          <a:p>
            <a:pPr algn="l"/>
            <a:r>
              <a:rPr sz="5413" b="1" dirty="0">
                <a:solidFill>
                  <a:srgbClr val="FFFFFF"/>
                </a:solidFill>
              </a:rPr>
              <a:t>Jesus’ Prophetic Fulfillment</a:t>
            </a:r>
          </a:p>
        </p:txBody>
      </p:sp>
      <p:pic>
        <p:nvPicPr>
          <p:cNvPr id="4" name="Picture 3">
            <a:extLst>
              <a:ext uri="{FF2B5EF4-FFF2-40B4-BE49-F238E27FC236}">
                <a16:creationId xmlns:a16="http://schemas.microsoft.com/office/drawing/2014/main" id="{DFDE7102-A0DE-D6AC-0B04-D909E1614C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7B99D494-F9B3-4F9F-856D-FC2ED5D142CA}"/>
              </a:ext>
            </a:extLst>
          </p:cNvPr>
          <p:cNvSpPr/>
          <p:nvPr/>
        </p:nvSpPr>
        <p:spPr>
          <a:xfrm>
            <a:off x="2605309" y="5210770"/>
            <a:ext cx="9417963" cy="923330"/>
          </a:xfrm>
          <a:prstGeom prst="rect">
            <a:avLst/>
          </a:prstGeom>
          <a:noFill/>
        </p:spPr>
        <p:txBody>
          <a:bodyPr wrap="none" lIns="91440" tIns="45720" rIns="91440" bIns="45720">
            <a:spAutoFit/>
          </a:bodyPr>
          <a:lstStyle/>
          <a:p>
            <a:pPr algn="ctr"/>
            <a:r>
              <a:rPr lang="en-US" sz="5400" b="1" cap="none" spc="0" dirty="0">
                <a:ln w="9525">
                  <a:solidFill>
                    <a:schemeClr val="tx2"/>
                  </a:solidFill>
                  <a:prstDash val="solid"/>
                </a:ln>
                <a:solidFill>
                  <a:schemeClr val="bg2">
                    <a:lumMod val="90000"/>
                  </a:schemeClr>
                </a:solidFill>
                <a:effectLst>
                  <a:outerShdw blurRad="12700" dist="38100" dir="2700000" algn="tl" rotWithShape="0">
                    <a:schemeClr val="accent5">
                      <a:lumMod val="60000"/>
                      <a:lumOff val="40000"/>
                    </a:schemeClr>
                  </a:outerShdw>
                </a:effectLst>
              </a:rPr>
              <a:t>Jesus’ Prophetic Fulfillment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a:blip r:embed="rId2">
            <a:duotone>
              <a:prstClr val="black"/>
              <a:schemeClr val="accent5">
                <a:tint val="45000"/>
                <a:satMod val="400000"/>
              </a:schemeClr>
            </a:duotone>
          </a:blip>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Autofit/>
          </a:bodyPr>
          <a:lstStyle>
            <a:lvl1pPr algn="l">
              <a:defRPr sz="5226">
                <a:solidFill>
                  <a:srgbClr val="FFFFFF"/>
                </a:solidFill>
              </a:defRPr>
            </a:lvl1pPr>
          </a:lstStyle>
          <a:p>
            <a:pPr algn="l"/>
            <a:r>
              <a:rPr sz="4400" b="1" dirty="0">
                <a:solidFill>
                  <a:srgbClr val="FFFFFF"/>
                </a:solidFill>
              </a:rPr>
              <a:t>If we say, “We have fellowship with Him,” yet we walk in darkness, we are lying and are not practicing the truth. But if we walk in the light as He Himself is in the light, we have fellowship with one another, and the blood of Jesus His Son cleanses us from all sin.</a:t>
            </a:r>
          </a:p>
        </p:txBody>
      </p:sp>
      <p:sp>
        <p:nvSpPr>
          <p:cNvPr id="3" name="New Shape"/>
          <p:cNvSpPr>
            <a:spLocks noGrp="1"/>
          </p:cNvSpPr>
          <p:nvPr>
            <p:ph type="body" idx="1"/>
          </p:nvPr>
        </p:nvSpPr>
        <p:spPr>
          <a:xfrm>
            <a:off x="698500" y="5473700"/>
            <a:ext cx="914400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FFFFFF"/>
                </a:solidFill>
              </a:defRPr>
            </a:lvl1pPr>
          </a:lstStyle>
          <a:p>
            <a:pPr algn="l"/>
            <a:r>
              <a:rPr sz="3920" b="0">
                <a:solidFill>
                  <a:srgbClr val="FFFFFF"/>
                </a:solidFill>
              </a:rPr>
              <a:t>1 John 1:6–7</a:t>
            </a:r>
          </a:p>
        </p:txBody>
      </p:sp>
      <p:sp>
        <p:nvSpPr>
          <p:cNvPr id="4" name="New Shape"/>
          <p:cNvSpPr>
            <a:spLocks noGrp="1"/>
          </p:cNvSpPr>
          <p:nvPr>
            <p:ph type="body" idx="2"/>
          </p:nvPr>
        </p:nvSpPr>
        <p:spPr>
          <a:xfrm>
            <a:off x="10064749" y="5708649"/>
            <a:ext cx="144780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FFFFFF"/>
                </a:solidFill>
              </a:defRPr>
            </a:lvl1pPr>
          </a:lstStyle>
          <a:p>
            <a:pPr algn="r"/>
            <a:r>
              <a:rPr sz="2193" b="0">
                <a:solidFill>
                  <a:srgbClr val="FFFFFF"/>
                </a:solidFill>
              </a:rPr>
              <a:t>HCSB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a:blip r:embed="rId2">
            <a:duotone>
              <a:prstClr val="black"/>
              <a:schemeClr val="accent5">
                <a:tint val="45000"/>
                <a:satMod val="400000"/>
              </a:schemeClr>
            </a:duotone>
          </a:blip>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r>
              <a:rPr sz="4400" b="1" dirty="0">
                <a:solidFill>
                  <a:srgbClr val="FFFFFF"/>
                </a:solidFill>
              </a:rPr>
              <a:t>If we say, “We have no sin,” we are deceiving ourselves, and the truth is not in us. If we confess our sins, He is faithful and righteous to forgive us our sins and to cleanse us from all unrighteousness.</a:t>
            </a:r>
          </a:p>
        </p:txBody>
      </p:sp>
      <p:sp>
        <p:nvSpPr>
          <p:cNvPr id="3" name="New Shape"/>
          <p:cNvSpPr>
            <a:spLocks noGrp="1"/>
          </p:cNvSpPr>
          <p:nvPr>
            <p:ph type="body" idx="1"/>
          </p:nvPr>
        </p:nvSpPr>
        <p:spPr>
          <a:xfrm>
            <a:off x="698500" y="5473700"/>
            <a:ext cx="914400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FFFFFF"/>
                </a:solidFill>
              </a:defRPr>
            </a:lvl1pPr>
          </a:lstStyle>
          <a:p>
            <a:pPr algn="l"/>
            <a:r>
              <a:rPr sz="3920" b="0">
                <a:solidFill>
                  <a:srgbClr val="FFFFFF"/>
                </a:solidFill>
              </a:rPr>
              <a:t>1 John 1:8–9</a:t>
            </a:r>
          </a:p>
        </p:txBody>
      </p:sp>
      <p:sp>
        <p:nvSpPr>
          <p:cNvPr id="4" name="New Shape"/>
          <p:cNvSpPr>
            <a:spLocks noGrp="1"/>
          </p:cNvSpPr>
          <p:nvPr>
            <p:ph type="body" idx="2"/>
          </p:nvPr>
        </p:nvSpPr>
        <p:spPr>
          <a:xfrm>
            <a:off x="10064749" y="5708649"/>
            <a:ext cx="144780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FFFFFF"/>
                </a:solidFill>
              </a:defRPr>
            </a:lvl1pPr>
          </a:lstStyle>
          <a:p>
            <a:pPr algn="r"/>
            <a:r>
              <a:rPr sz="2193" b="0">
                <a:solidFill>
                  <a:srgbClr val="FFFFFF"/>
                </a:solidFill>
              </a:rPr>
              <a:t>HCSB</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a:blip r:embed="rId2">
            <a:duotone>
              <a:prstClr val="black"/>
              <a:schemeClr val="accent5">
                <a:tint val="45000"/>
                <a:satMod val="400000"/>
              </a:schemeClr>
            </a:duotone>
          </a:blip>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fontScale="92500" lnSpcReduction="10000"/>
          </a:bodyPr>
          <a:lstStyle>
            <a:lvl1pPr algn="l">
              <a:defRPr sz="5226">
                <a:solidFill>
                  <a:srgbClr val="FFFFFF"/>
                </a:solidFill>
              </a:defRPr>
            </a:lvl1pPr>
          </a:lstStyle>
          <a:p>
            <a:pPr algn="l"/>
            <a:r>
              <a:rPr sz="4400" b="1" dirty="0">
                <a:solidFill>
                  <a:srgbClr val="FFFFFF"/>
                </a:solidFill>
              </a:rPr>
              <a:t>He entered the most holy place once for all, not by the blood of goats and calves, but by His own blood, having obtained eternal redemption. For if the blood of goats and bulls and the ashes of a young cow, sprinkling those who are defiled, sanctify for the purification of the fles</a:t>
            </a:r>
            <a:r>
              <a:rPr sz="4800" b="1" dirty="0">
                <a:solidFill>
                  <a:srgbClr val="FFFFFF"/>
                </a:solidFill>
              </a:rPr>
              <a:t>h,</a:t>
            </a:r>
          </a:p>
        </p:txBody>
      </p:sp>
      <p:sp>
        <p:nvSpPr>
          <p:cNvPr id="3" name="New Shape"/>
          <p:cNvSpPr>
            <a:spLocks noGrp="1"/>
          </p:cNvSpPr>
          <p:nvPr>
            <p:ph type="body" idx="1"/>
          </p:nvPr>
        </p:nvSpPr>
        <p:spPr>
          <a:xfrm>
            <a:off x="698500" y="5473700"/>
            <a:ext cx="914400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FFFFFF"/>
                </a:solidFill>
              </a:defRPr>
            </a:lvl1pPr>
          </a:lstStyle>
          <a:p>
            <a:pPr algn="l"/>
            <a:r>
              <a:rPr sz="3920" b="0">
                <a:solidFill>
                  <a:srgbClr val="FFFFFF"/>
                </a:solidFill>
              </a:rPr>
              <a:t>Hebrews 9:12–13</a:t>
            </a:r>
          </a:p>
        </p:txBody>
      </p:sp>
      <p:sp>
        <p:nvSpPr>
          <p:cNvPr id="4" name="New Shape"/>
          <p:cNvSpPr>
            <a:spLocks noGrp="1"/>
          </p:cNvSpPr>
          <p:nvPr>
            <p:ph type="body" idx="2"/>
          </p:nvPr>
        </p:nvSpPr>
        <p:spPr>
          <a:xfrm>
            <a:off x="10064749" y="5708649"/>
            <a:ext cx="144780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FFFFFF"/>
                </a:solidFill>
              </a:defRPr>
            </a:lvl1pPr>
          </a:lstStyle>
          <a:p>
            <a:pPr algn="r"/>
            <a:r>
              <a:rPr sz="2193" b="0">
                <a:solidFill>
                  <a:srgbClr val="FFFFFF"/>
                </a:solidFill>
              </a:rPr>
              <a:t>HCSB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a:blip r:embed="rId2">
            <a:duotone>
              <a:prstClr val="black"/>
              <a:schemeClr val="accent5">
                <a:tint val="45000"/>
                <a:satMod val="400000"/>
              </a:schemeClr>
            </a:duotone>
          </a:blip>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r>
              <a:rPr sz="4400" b="1" dirty="0">
                <a:solidFill>
                  <a:srgbClr val="FFFFFF"/>
                </a:solidFill>
              </a:rPr>
              <a:t>how much more will the blood of the Messiah, who through the eternal Spirit offered Himself without blemish to God, cleanse our consciences from dead works to serve the living God?</a:t>
            </a:r>
          </a:p>
        </p:txBody>
      </p:sp>
      <p:sp>
        <p:nvSpPr>
          <p:cNvPr id="3" name="New Shape"/>
          <p:cNvSpPr>
            <a:spLocks noGrp="1"/>
          </p:cNvSpPr>
          <p:nvPr>
            <p:ph type="body" idx="1"/>
          </p:nvPr>
        </p:nvSpPr>
        <p:spPr>
          <a:xfrm>
            <a:off x="698500" y="5473700"/>
            <a:ext cx="914400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FFFFFF"/>
                </a:solidFill>
              </a:defRPr>
            </a:lvl1pPr>
          </a:lstStyle>
          <a:p>
            <a:pPr algn="l"/>
            <a:r>
              <a:rPr sz="3920" b="0">
                <a:solidFill>
                  <a:srgbClr val="FFFFFF"/>
                </a:solidFill>
              </a:rPr>
              <a:t>Hebrews 9:14</a:t>
            </a:r>
          </a:p>
        </p:txBody>
      </p:sp>
      <p:sp>
        <p:nvSpPr>
          <p:cNvPr id="4" name="New Shape"/>
          <p:cNvSpPr>
            <a:spLocks noGrp="1"/>
          </p:cNvSpPr>
          <p:nvPr>
            <p:ph type="body" idx="2"/>
          </p:nvPr>
        </p:nvSpPr>
        <p:spPr>
          <a:xfrm>
            <a:off x="10064749" y="5708649"/>
            <a:ext cx="144780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FFFFFF"/>
                </a:solidFill>
              </a:defRPr>
            </a:lvl1pPr>
          </a:lstStyle>
          <a:p>
            <a:pPr algn="r"/>
            <a:r>
              <a:rPr sz="2193" b="0">
                <a:solidFill>
                  <a:srgbClr val="FFFFFF"/>
                </a:solidFill>
              </a:rPr>
              <a:t>HCSB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a:blip r:embed="rId2">
            <a:duotone>
              <a:prstClr val="black"/>
              <a:schemeClr val="accent5">
                <a:tint val="45000"/>
                <a:satMod val="400000"/>
              </a:schemeClr>
            </a:duotone>
          </a:blip>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r>
              <a:rPr sz="4400" b="1" dirty="0">
                <a:solidFill>
                  <a:srgbClr val="FFFFFF"/>
                </a:solidFill>
              </a:rPr>
              <a:t>Jesus told him, “I am the way, the truth, and the life. No one comes to the Father except through Me.</a:t>
            </a:r>
          </a:p>
        </p:txBody>
      </p:sp>
      <p:sp>
        <p:nvSpPr>
          <p:cNvPr id="3" name="New Shape"/>
          <p:cNvSpPr>
            <a:spLocks noGrp="1"/>
          </p:cNvSpPr>
          <p:nvPr>
            <p:ph type="body" idx="1"/>
          </p:nvPr>
        </p:nvSpPr>
        <p:spPr>
          <a:xfrm>
            <a:off x="698500" y="5473700"/>
            <a:ext cx="914400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FFFFFF"/>
                </a:solidFill>
              </a:defRPr>
            </a:lvl1pPr>
          </a:lstStyle>
          <a:p>
            <a:pPr algn="l"/>
            <a:r>
              <a:rPr sz="3920" b="0">
                <a:solidFill>
                  <a:srgbClr val="FFFFFF"/>
                </a:solidFill>
              </a:rPr>
              <a:t>John 14:6</a:t>
            </a:r>
          </a:p>
        </p:txBody>
      </p:sp>
      <p:sp>
        <p:nvSpPr>
          <p:cNvPr id="4" name="New Shape"/>
          <p:cNvSpPr>
            <a:spLocks noGrp="1"/>
          </p:cNvSpPr>
          <p:nvPr>
            <p:ph type="body" idx="2"/>
          </p:nvPr>
        </p:nvSpPr>
        <p:spPr>
          <a:xfrm>
            <a:off x="10064749" y="5708649"/>
            <a:ext cx="144780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FFFFFF"/>
                </a:solidFill>
              </a:defRPr>
            </a:lvl1pPr>
          </a:lstStyle>
          <a:p>
            <a:pPr algn="r"/>
            <a:r>
              <a:rPr sz="2193" b="0">
                <a:solidFill>
                  <a:srgbClr val="FFFFFF"/>
                </a:solidFill>
              </a:rPr>
              <a:t>HCSB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a:blip r:embed="rId2">
            <a:duotone>
              <a:prstClr val="black"/>
              <a:schemeClr val="accent5">
                <a:tint val="45000"/>
                <a:satMod val="400000"/>
              </a:schemeClr>
            </a:duotone>
          </a:blip>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r>
              <a:rPr sz="4400" b="1" dirty="0">
                <a:solidFill>
                  <a:srgbClr val="FFFFFF"/>
                </a:solidFill>
              </a:rPr>
              <a:t>In the same way, the victor will be dressed in white clothes, and I will never erase his name from the book of life but will acknowledge his name before My Father and before His angels.</a:t>
            </a:r>
          </a:p>
        </p:txBody>
      </p:sp>
      <p:sp>
        <p:nvSpPr>
          <p:cNvPr id="3" name="New Shape"/>
          <p:cNvSpPr>
            <a:spLocks noGrp="1"/>
          </p:cNvSpPr>
          <p:nvPr>
            <p:ph type="body" idx="1"/>
          </p:nvPr>
        </p:nvSpPr>
        <p:spPr>
          <a:xfrm>
            <a:off x="698500" y="5473700"/>
            <a:ext cx="914400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FFFFFF"/>
                </a:solidFill>
              </a:defRPr>
            </a:lvl1pPr>
          </a:lstStyle>
          <a:p>
            <a:pPr algn="l"/>
            <a:r>
              <a:rPr sz="3920" b="0">
                <a:solidFill>
                  <a:srgbClr val="FFFFFF"/>
                </a:solidFill>
              </a:rPr>
              <a:t>Revelation 3:5</a:t>
            </a:r>
          </a:p>
        </p:txBody>
      </p:sp>
      <p:sp>
        <p:nvSpPr>
          <p:cNvPr id="4" name="New Shape"/>
          <p:cNvSpPr>
            <a:spLocks noGrp="1"/>
          </p:cNvSpPr>
          <p:nvPr>
            <p:ph type="body" idx="2"/>
          </p:nvPr>
        </p:nvSpPr>
        <p:spPr>
          <a:xfrm>
            <a:off x="10064749" y="5708649"/>
            <a:ext cx="144780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FFFFFF"/>
                </a:solidFill>
              </a:defRPr>
            </a:lvl1pPr>
          </a:lstStyle>
          <a:p>
            <a:pPr algn="r"/>
            <a:r>
              <a:rPr sz="2193" b="0">
                <a:solidFill>
                  <a:srgbClr val="FFFFFF"/>
                </a:solidFill>
              </a:rPr>
              <a:t>HCSB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a:blip r:embed="rId2">
            <a:duotone>
              <a:prstClr val="black"/>
              <a:schemeClr val="accent5">
                <a:tint val="45000"/>
                <a:satMod val="400000"/>
              </a:schemeClr>
            </a:duotone>
          </a:blip>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r>
              <a:rPr sz="4400" b="1" dirty="0">
                <a:solidFill>
                  <a:srgbClr val="FFFFFF"/>
                </a:solidFill>
              </a:rPr>
              <a:t>Nothing profane will ever enter it: no one who does what is vile or false, but only those written in the Lamb’s book of life.</a:t>
            </a:r>
          </a:p>
        </p:txBody>
      </p:sp>
      <p:sp>
        <p:nvSpPr>
          <p:cNvPr id="3" name="New Shape"/>
          <p:cNvSpPr>
            <a:spLocks noGrp="1"/>
          </p:cNvSpPr>
          <p:nvPr>
            <p:ph type="body" idx="1"/>
          </p:nvPr>
        </p:nvSpPr>
        <p:spPr>
          <a:xfrm>
            <a:off x="698500" y="5473700"/>
            <a:ext cx="914400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FFFFFF"/>
                </a:solidFill>
              </a:defRPr>
            </a:lvl1pPr>
          </a:lstStyle>
          <a:p>
            <a:pPr algn="l"/>
            <a:r>
              <a:rPr sz="3920" b="0">
                <a:solidFill>
                  <a:srgbClr val="FFFFFF"/>
                </a:solidFill>
              </a:rPr>
              <a:t>Revelation 21:27</a:t>
            </a:r>
          </a:p>
        </p:txBody>
      </p:sp>
      <p:sp>
        <p:nvSpPr>
          <p:cNvPr id="4" name="New Shape"/>
          <p:cNvSpPr>
            <a:spLocks noGrp="1"/>
          </p:cNvSpPr>
          <p:nvPr>
            <p:ph type="body" idx="2"/>
          </p:nvPr>
        </p:nvSpPr>
        <p:spPr>
          <a:xfrm>
            <a:off x="10064749" y="5708649"/>
            <a:ext cx="144780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FFFFFF"/>
                </a:solidFill>
              </a:defRPr>
            </a:lvl1pPr>
          </a:lstStyle>
          <a:p>
            <a:pPr algn="r"/>
            <a:r>
              <a:rPr sz="2193" b="0">
                <a:solidFill>
                  <a:srgbClr val="FFFFFF"/>
                </a:solidFill>
              </a:rPr>
              <a:t>HCSB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a:blip r:embed="rId2">
            <a:duotone>
              <a:prstClr val="black"/>
              <a:schemeClr val="accent5">
                <a:tint val="45000"/>
                <a:satMod val="400000"/>
              </a:schemeClr>
            </a:duotone>
          </a:blip>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r>
              <a:rPr sz="4400" b="1" dirty="0">
                <a:solidFill>
                  <a:srgbClr val="FFFFFF"/>
                </a:solidFill>
              </a:rPr>
              <a:t>If we confess our sins, He is faithful and righteous to forgive us our sins and to cleanse us from all unrighteousness.</a:t>
            </a:r>
          </a:p>
        </p:txBody>
      </p:sp>
      <p:sp>
        <p:nvSpPr>
          <p:cNvPr id="3" name="New Shape"/>
          <p:cNvSpPr>
            <a:spLocks noGrp="1"/>
          </p:cNvSpPr>
          <p:nvPr>
            <p:ph type="body" idx="1"/>
          </p:nvPr>
        </p:nvSpPr>
        <p:spPr>
          <a:xfrm>
            <a:off x="698500" y="5473700"/>
            <a:ext cx="914400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FFFFFF"/>
                </a:solidFill>
              </a:defRPr>
            </a:lvl1pPr>
          </a:lstStyle>
          <a:p>
            <a:pPr algn="l"/>
            <a:r>
              <a:rPr sz="3920" b="0">
                <a:solidFill>
                  <a:srgbClr val="FFFFFF"/>
                </a:solidFill>
              </a:rPr>
              <a:t>1 John 1:9</a:t>
            </a:r>
          </a:p>
        </p:txBody>
      </p:sp>
      <p:sp>
        <p:nvSpPr>
          <p:cNvPr id="4" name="New Shape"/>
          <p:cNvSpPr>
            <a:spLocks noGrp="1"/>
          </p:cNvSpPr>
          <p:nvPr>
            <p:ph type="body" idx="2"/>
          </p:nvPr>
        </p:nvSpPr>
        <p:spPr>
          <a:xfrm>
            <a:off x="10064749" y="5708649"/>
            <a:ext cx="144780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FFFFFF"/>
                </a:solidFill>
              </a:defRPr>
            </a:lvl1pPr>
          </a:lstStyle>
          <a:p>
            <a:pPr algn="r"/>
            <a:r>
              <a:rPr sz="2193" b="0">
                <a:solidFill>
                  <a:srgbClr val="FFFFFF"/>
                </a:solidFill>
              </a:rPr>
              <a:t>HCSB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a:blip r:embed="rId2">
            <a:duotone>
              <a:prstClr val="black"/>
              <a:schemeClr val="accent5">
                <a:tint val="45000"/>
                <a:satMod val="400000"/>
              </a:schemeClr>
            </a:duotone>
          </a:blip>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r>
              <a:rPr sz="4400" b="1" dirty="0">
                <a:solidFill>
                  <a:srgbClr val="FFFFFF"/>
                </a:solidFill>
              </a:rPr>
              <a:t>Every branch in Me that does not produce fruit He removes, and He prunes every branch that produces fruit so that it will produce more fruit. You are already clean because of the word I have spoken to you.</a:t>
            </a:r>
          </a:p>
        </p:txBody>
      </p:sp>
      <p:sp>
        <p:nvSpPr>
          <p:cNvPr id="3" name="New Shape"/>
          <p:cNvSpPr>
            <a:spLocks noGrp="1"/>
          </p:cNvSpPr>
          <p:nvPr>
            <p:ph type="body" idx="1"/>
          </p:nvPr>
        </p:nvSpPr>
        <p:spPr>
          <a:xfrm>
            <a:off x="698500" y="5473700"/>
            <a:ext cx="914400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FFFFFF"/>
                </a:solidFill>
              </a:defRPr>
            </a:lvl1pPr>
          </a:lstStyle>
          <a:p>
            <a:pPr algn="l"/>
            <a:r>
              <a:rPr sz="3920" b="0">
                <a:solidFill>
                  <a:srgbClr val="FFFFFF"/>
                </a:solidFill>
              </a:rPr>
              <a:t>John 15:2–3</a:t>
            </a:r>
          </a:p>
        </p:txBody>
      </p:sp>
      <p:sp>
        <p:nvSpPr>
          <p:cNvPr id="4" name="New Shape"/>
          <p:cNvSpPr>
            <a:spLocks noGrp="1"/>
          </p:cNvSpPr>
          <p:nvPr>
            <p:ph type="body" idx="2"/>
          </p:nvPr>
        </p:nvSpPr>
        <p:spPr>
          <a:xfrm>
            <a:off x="10064749" y="5708649"/>
            <a:ext cx="144780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FFFFFF"/>
                </a:solidFill>
              </a:defRPr>
            </a:lvl1pPr>
          </a:lstStyle>
          <a:p>
            <a:pPr algn="r"/>
            <a:r>
              <a:rPr sz="2193" b="0">
                <a:solidFill>
                  <a:srgbClr val="FFFFFF"/>
                </a:solidFill>
              </a:rPr>
              <a:t>HCSB</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a:blip r:embed="rId2">
            <a:duotone>
              <a:prstClr val="black"/>
              <a:schemeClr val="accent5">
                <a:tint val="45000"/>
                <a:satMod val="400000"/>
              </a:schemeClr>
            </a:duotone>
          </a:blip>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r>
              <a:rPr sz="4400" b="1" dirty="0">
                <a:solidFill>
                  <a:srgbClr val="FFFFFF"/>
                </a:solidFill>
              </a:rPr>
              <a:t>Remain in Me, and I in you. Just as a branch is unable to produce fruit by itself unless it remains on the vine, so neither can you unless you remain in Me.</a:t>
            </a:r>
          </a:p>
        </p:txBody>
      </p:sp>
      <p:sp>
        <p:nvSpPr>
          <p:cNvPr id="3" name="New Shape"/>
          <p:cNvSpPr>
            <a:spLocks noGrp="1"/>
          </p:cNvSpPr>
          <p:nvPr>
            <p:ph type="body" idx="1"/>
          </p:nvPr>
        </p:nvSpPr>
        <p:spPr>
          <a:xfrm>
            <a:off x="698500" y="5473700"/>
            <a:ext cx="914400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FFFFFF"/>
                </a:solidFill>
              </a:defRPr>
            </a:lvl1pPr>
          </a:lstStyle>
          <a:p>
            <a:pPr algn="l"/>
            <a:r>
              <a:rPr sz="3920" b="0">
                <a:solidFill>
                  <a:srgbClr val="FFFFFF"/>
                </a:solidFill>
              </a:rPr>
              <a:t>John 15:4</a:t>
            </a:r>
          </a:p>
        </p:txBody>
      </p:sp>
      <p:sp>
        <p:nvSpPr>
          <p:cNvPr id="4" name="New Shape"/>
          <p:cNvSpPr>
            <a:spLocks noGrp="1"/>
          </p:cNvSpPr>
          <p:nvPr>
            <p:ph type="body" idx="2"/>
          </p:nvPr>
        </p:nvSpPr>
        <p:spPr>
          <a:xfrm>
            <a:off x="10064749" y="5708649"/>
            <a:ext cx="144780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FFFFFF"/>
                </a:solidFill>
              </a:defRPr>
            </a:lvl1pPr>
          </a:lstStyle>
          <a:p>
            <a:pPr algn="r"/>
            <a:r>
              <a:rPr sz="2193" b="0">
                <a:solidFill>
                  <a:srgbClr val="FFFFFF"/>
                </a:solidFill>
              </a:rPr>
              <a:t>HCSB</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a:blip r:embed="rId2">
            <a:duotone>
              <a:prstClr val="black"/>
              <a:schemeClr val="accent5">
                <a:tint val="45000"/>
                <a:satMod val="400000"/>
              </a:schemeClr>
            </a:duotone>
          </a:blip>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r>
              <a:rPr sz="4400" b="1" dirty="0">
                <a:solidFill>
                  <a:srgbClr val="FFFFFF"/>
                </a:solidFill>
              </a:rPr>
              <a:t>“Come, let us discuss this,” says the Lord. “Though your sins are like scarlet, they will be as white as snow; though they are as red as crimson, they will be like wool.</a:t>
            </a:r>
          </a:p>
        </p:txBody>
      </p:sp>
      <p:sp>
        <p:nvSpPr>
          <p:cNvPr id="3" name="New Shape"/>
          <p:cNvSpPr>
            <a:spLocks noGrp="1"/>
          </p:cNvSpPr>
          <p:nvPr>
            <p:ph type="body" idx="1"/>
          </p:nvPr>
        </p:nvSpPr>
        <p:spPr>
          <a:xfrm>
            <a:off x="698500" y="5473700"/>
            <a:ext cx="914400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FFFFFF"/>
                </a:solidFill>
              </a:defRPr>
            </a:lvl1pPr>
          </a:lstStyle>
          <a:p>
            <a:pPr algn="l"/>
            <a:r>
              <a:rPr sz="3920" b="0">
                <a:solidFill>
                  <a:srgbClr val="FFFFFF"/>
                </a:solidFill>
              </a:rPr>
              <a:t>Isaiah 1:18</a:t>
            </a:r>
          </a:p>
        </p:txBody>
      </p:sp>
      <p:sp>
        <p:nvSpPr>
          <p:cNvPr id="4" name="New Shape"/>
          <p:cNvSpPr>
            <a:spLocks noGrp="1"/>
          </p:cNvSpPr>
          <p:nvPr>
            <p:ph type="body" idx="2"/>
          </p:nvPr>
        </p:nvSpPr>
        <p:spPr>
          <a:xfrm>
            <a:off x="10064749" y="5708649"/>
            <a:ext cx="144780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FFFFFF"/>
                </a:solidFill>
              </a:defRPr>
            </a:lvl1pPr>
          </a:lstStyle>
          <a:p>
            <a:pPr algn="r"/>
            <a:r>
              <a:rPr sz="2193" b="0">
                <a:solidFill>
                  <a:srgbClr val="FFFFFF"/>
                </a:solidFill>
              </a:rPr>
              <a:t>HCSB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a:blip r:embed="rId2"/>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2133600" y="723900"/>
            <a:ext cx="8763000" cy="5410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413">
                <a:solidFill>
                  <a:srgbClr val="FFFFFF"/>
                </a:solidFill>
              </a:defRPr>
            </a:lvl1pPr>
          </a:lstStyle>
          <a:p>
            <a:pPr algn="l"/>
            <a:r>
              <a:rPr sz="5413" b="1" dirty="0">
                <a:solidFill>
                  <a:srgbClr val="FFFFFF"/>
                </a:solidFill>
              </a:rPr>
              <a:t>Our Personal Response</a:t>
            </a:r>
          </a:p>
        </p:txBody>
      </p:sp>
      <p:pic>
        <p:nvPicPr>
          <p:cNvPr id="4" name="Picture 3">
            <a:extLst>
              <a:ext uri="{FF2B5EF4-FFF2-40B4-BE49-F238E27FC236}">
                <a16:creationId xmlns:a16="http://schemas.microsoft.com/office/drawing/2014/main" id="{62A3EE71-466C-3E94-E881-E72DD442DE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268200" cy="6858000"/>
          </a:xfrm>
          <a:prstGeom prst="rect">
            <a:avLst/>
          </a:prstGeom>
        </p:spPr>
      </p:pic>
      <p:sp>
        <p:nvSpPr>
          <p:cNvPr id="5" name="Rectangle 4">
            <a:extLst>
              <a:ext uri="{FF2B5EF4-FFF2-40B4-BE49-F238E27FC236}">
                <a16:creationId xmlns:a16="http://schemas.microsoft.com/office/drawing/2014/main" id="{5FBB4566-B72E-0B14-2AA5-8723354EC8D7}"/>
              </a:ext>
            </a:extLst>
          </p:cNvPr>
          <p:cNvSpPr/>
          <p:nvPr/>
        </p:nvSpPr>
        <p:spPr>
          <a:xfrm>
            <a:off x="4159031" y="5210770"/>
            <a:ext cx="8032969" cy="923330"/>
          </a:xfrm>
          <a:prstGeom prst="rect">
            <a:avLst/>
          </a:prstGeom>
          <a:noFill/>
        </p:spPr>
        <p:txBody>
          <a:bodyPr wrap="none" lIns="91440" tIns="45720" rIns="91440" bIns="45720">
            <a:spAutoFit/>
          </a:bodyPr>
          <a:lstStyle/>
          <a:p>
            <a:pPr algn="ctr"/>
            <a:r>
              <a:rPr lang="en-US" sz="5400" b="1" cap="none" spc="0" dirty="0">
                <a:ln w="9525">
                  <a:solidFill>
                    <a:schemeClr val="tx2"/>
                  </a:solidFill>
                  <a:prstDash val="solid"/>
                </a:ln>
                <a:solidFill>
                  <a:schemeClr val="bg2">
                    <a:lumMod val="90000"/>
                  </a:schemeClr>
                </a:solidFill>
                <a:effectLst>
                  <a:outerShdw blurRad="12700" dist="38100" dir="2700000" algn="tl" rotWithShape="0">
                    <a:schemeClr val="accent5">
                      <a:lumMod val="60000"/>
                      <a:lumOff val="40000"/>
                    </a:schemeClr>
                  </a:outerShdw>
                </a:effectLst>
              </a:rPr>
              <a:t>Our Personal Response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a:blip r:embed="rId2">
            <a:duotone>
              <a:prstClr val="black"/>
              <a:schemeClr val="accent5">
                <a:tint val="45000"/>
                <a:satMod val="400000"/>
              </a:schemeClr>
            </a:duotone>
          </a:blip>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r>
              <a:rPr sz="4400" b="1" dirty="0">
                <a:solidFill>
                  <a:srgbClr val="FFFFFF"/>
                </a:solidFill>
              </a:rPr>
              <a:t>Jesus was crucified for our sins, we will be crucified for others sins and our response is to die to self, like Christ, take up our cross, and follow Him (Matthew 16:24-26).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a:blip r:embed="rId2">
            <a:duotone>
              <a:prstClr val="black"/>
              <a:schemeClr val="accent5">
                <a:tint val="45000"/>
                <a:satMod val="400000"/>
              </a:schemeClr>
            </a:duotone>
          </a:blip>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r>
              <a:rPr sz="4400" b="1" dirty="0">
                <a:solidFill>
                  <a:srgbClr val="FFFFFF"/>
                </a:solidFill>
              </a:rPr>
              <a:t>For we know that our old self was crucified with Him in order that sin’s dominion over the body may be abolished, so that we may no longer be enslaved to sin, since a person who has died is freed from sin’s claims.</a:t>
            </a:r>
          </a:p>
        </p:txBody>
      </p:sp>
      <p:sp>
        <p:nvSpPr>
          <p:cNvPr id="3" name="New Shape"/>
          <p:cNvSpPr>
            <a:spLocks noGrp="1"/>
          </p:cNvSpPr>
          <p:nvPr>
            <p:ph type="body" idx="1"/>
          </p:nvPr>
        </p:nvSpPr>
        <p:spPr>
          <a:xfrm>
            <a:off x="698500" y="5473700"/>
            <a:ext cx="914400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FFFFFF"/>
                </a:solidFill>
              </a:defRPr>
            </a:lvl1pPr>
          </a:lstStyle>
          <a:p>
            <a:pPr algn="l"/>
            <a:r>
              <a:rPr sz="3920" b="0">
                <a:solidFill>
                  <a:srgbClr val="FFFFFF"/>
                </a:solidFill>
              </a:rPr>
              <a:t>Romans 6:6–7</a:t>
            </a:r>
          </a:p>
        </p:txBody>
      </p:sp>
      <p:sp>
        <p:nvSpPr>
          <p:cNvPr id="4" name="New Shape"/>
          <p:cNvSpPr>
            <a:spLocks noGrp="1"/>
          </p:cNvSpPr>
          <p:nvPr>
            <p:ph type="body" idx="2"/>
          </p:nvPr>
        </p:nvSpPr>
        <p:spPr>
          <a:xfrm>
            <a:off x="10064749" y="5708649"/>
            <a:ext cx="144780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FFFFFF"/>
                </a:solidFill>
              </a:defRPr>
            </a:lvl1pPr>
          </a:lstStyle>
          <a:p>
            <a:pPr algn="r"/>
            <a:r>
              <a:rPr sz="2193" b="0">
                <a:solidFill>
                  <a:srgbClr val="FFFFFF"/>
                </a:solidFill>
              </a:rPr>
              <a:t>HCSB</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a:blip r:embed="rId2">
            <a:duotone>
              <a:prstClr val="black"/>
              <a:schemeClr val="accent5">
                <a:tint val="45000"/>
                <a:satMod val="400000"/>
              </a:schemeClr>
            </a:duotone>
          </a:blip>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r>
              <a:rPr sz="4400" b="1" dirty="0">
                <a:solidFill>
                  <a:srgbClr val="FFFFFF"/>
                </a:solidFill>
              </a:rPr>
              <a:t>If we were properly evaluating ourselves, we would not be judged, but when we are judged, we are disciplined by the Lord, so that we may not be condemned with the world.</a:t>
            </a:r>
          </a:p>
        </p:txBody>
      </p:sp>
      <p:sp>
        <p:nvSpPr>
          <p:cNvPr id="3" name="New Shape"/>
          <p:cNvSpPr>
            <a:spLocks noGrp="1"/>
          </p:cNvSpPr>
          <p:nvPr>
            <p:ph type="body" idx="1"/>
          </p:nvPr>
        </p:nvSpPr>
        <p:spPr>
          <a:xfrm>
            <a:off x="698500" y="5473700"/>
            <a:ext cx="914400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FFFFFF"/>
                </a:solidFill>
              </a:defRPr>
            </a:lvl1pPr>
          </a:lstStyle>
          <a:p>
            <a:pPr algn="l"/>
            <a:r>
              <a:rPr sz="3920" b="0">
                <a:solidFill>
                  <a:srgbClr val="FFFFFF"/>
                </a:solidFill>
              </a:rPr>
              <a:t>1 Corinthians 11:31–32</a:t>
            </a:r>
          </a:p>
        </p:txBody>
      </p:sp>
      <p:sp>
        <p:nvSpPr>
          <p:cNvPr id="4" name="New Shape"/>
          <p:cNvSpPr>
            <a:spLocks noGrp="1"/>
          </p:cNvSpPr>
          <p:nvPr>
            <p:ph type="body" idx="2"/>
          </p:nvPr>
        </p:nvSpPr>
        <p:spPr>
          <a:xfrm>
            <a:off x="10064749" y="5708649"/>
            <a:ext cx="144780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FFFFFF"/>
                </a:solidFill>
              </a:defRPr>
            </a:lvl1pPr>
          </a:lstStyle>
          <a:p>
            <a:pPr algn="r"/>
            <a:r>
              <a:rPr sz="2193" b="0">
                <a:solidFill>
                  <a:srgbClr val="FFFFFF"/>
                </a:solidFill>
              </a:rPr>
              <a:t>HCSB</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a:blip r:embed="rId2">
            <a:duotone>
              <a:prstClr val="black"/>
              <a:schemeClr val="accent5">
                <a:tint val="45000"/>
                <a:satMod val="400000"/>
              </a:schemeClr>
            </a:duotone>
          </a:blip>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Autofit/>
          </a:bodyPr>
          <a:lstStyle>
            <a:lvl1pPr algn="l">
              <a:defRPr sz="5226">
                <a:solidFill>
                  <a:srgbClr val="FFFFFF"/>
                </a:solidFill>
              </a:defRPr>
            </a:lvl1pPr>
          </a:lstStyle>
          <a:p>
            <a:pPr algn="l"/>
            <a:r>
              <a:rPr sz="4400" b="1" dirty="0">
                <a:solidFill>
                  <a:srgbClr val="FFFFFF"/>
                </a:solidFill>
              </a:rPr>
              <a:t>You rejoice in this, though now for a short time you have had to struggle in various trials so that the genuineness of your faith —more valuable than gold, which perishes though refined by fire —may result in praise, glory, and honor at the revelation of Jesus Christ.</a:t>
            </a:r>
          </a:p>
        </p:txBody>
      </p:sp>
      <p:sp>
        <p:nvSpPr>
          <p:cNvPr id="3" name="New Shape"/>
          <p:cNvSpPr>
            <a:spLocks noGrp="1"/>
          </p:cNvSpPr>
          <p:nvPr>
            <p:ph type="body" idx="1"/>
          </p:nvPr>
        </p:nvSpPr>
        <p:spPr>
          <a:xfrm>
            <a:off x="698500" y="5473700"/>
            <a:ext cx="9144000" cy="69215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l">
              <a:defRPr sz="3920">
                <a:solidFill>
                  <a:srgbClr val="FFFFFF"/>
                </a:solidFill>
              </a:defRPr>
            </a:lvl1pPr>
          </a:lstStyle>
          <a:p>
            <a:pPr algn="l"/>
            <a:r>
              <a:rPr sz="3920" b="0">
                <a:solidFill>
                  <a:srgbClr val="FFFFFF"/>
                </a:solidFill>
              </a:rPr>
              <a:t>1 Peter 1:6–7</a:t>
            </a:r>
          </a:p>
        </p:txBody>
      </p:sp>
      <p:sp>
        <p:nvSpPr>
          <p:cNvPr id="4" name="New Shape"/>
          <p:cNvSpPr>
            <a:spLocks noGrp="1"/>
          </p:cNvSpPr>
          <p:nvPr>
            <p:ph type="body" idx="2"/>
          </p:nvPr>
        </p:nvSpPr>
        <p:spPr>
          <a:xfrm>
            <a:off x="10064749" y="5708649"/>
            <a:ext cx="1447800" cy="4572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b">
            <a:normAutofit/>
          </a:bodyPr>
          <a:lstStyle>
            <a:lvl1pPr algn="r">
              <a:defRPr sz="2193">
                <a:solidFill>
                  <a:srgbClr val="FFFFFF"/>
                </a:solidFill>
              </a:defRPr>
            </a:lvl1pPr>
          </a:lstStyle>
          <a:p>
            <a:pPr algn="r"/>
            <a:r>
              <a:rPr sz="2193" b="0">
                <a:solidFill>
                  <a:srgbClr val="FFFFFF"/>
                </a:solidFill>
              </a:rPr>
              <a:t>HCSB</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a:blip r:embed="rId2">
            <a:duotone>
              <a:prstClr val="black"/>
              <a:schemeClr val="accent5">
                <a:tint val="45000"/>
                <a:satMod val="400000"/>
              </a:schemeClr>
            </a:duotone>
          </a:blip>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r>
              <a:rPr sz="4400" b="1" dirty="0">
                <a:solidFill>
                  <a:srgbClr val="FFFFFF"/>
                </a:solidFill>
              </a:rPr>
              <a:t>We receive trials so that we will not have a trial at the Day of Atonement, so that we will not be condemned with the world at the Day of Judgment.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a:blip r:embed="rId2">
            <a:duotone>
              <a:prstClr val="black"/>
              <a:schemeClr val="accent5">
                <a:tint val="45000"/>
                <a:satMod val="400000"/>
              </a:schemeClr>
            </a:duotone>
          </a:blip>
          <a:stretch/>
        </a:blipFill>
        <a:effectLst/>
      </p:bgPr>
    </p:bg>
    <p:spTree>
      <p:nvGrpSpPr>
        <p:cNvPr id="1" name=""/>
        <p:cNvGrpSpPr/>
        <p:nvPr/>
      </p:nvGrpSpPr>
      <p:grpSpPr>
        <a:xfrm>
          <a:off x="0" y="0"/>
          <a:ext cx="0" cy="0"/>
          <a:chOff x="0" y="0"/>
          <a:chExt cx="0" cy="0"/>
        </a:xfrm>
      </p:grpSpPr>
      <p:sp>
        <p:nvSpPr>
          <p:cNvPr id="2" name="New Shape"/>
          <p:cNvSpPr>
            <a:spLocks noGrp="1"/>
          </p:cNvSpPr>
          <p:nvPr>
            <p:ph type="body"/>
          </p:nvPr>
        </p:nvSpPr>
        <p:spPr>
          <a:xfrm>
            <a:off x="698500" y="698500"/>
            <a:ext cx="10795000" cy="4508500"/>
          </a:xfrm>
          <a:prstGeom prst="rect">
            <a:avLst/>
          </a:prstGeom>
          <a:noFill/>
          <a:ln cmpd="sng">
            <a:noFill/>
          </a:ln>
        </p:spPr>
        <p:style>
          <a:lnRef idx="2">
            <a:schemeClr val="accent1">
              <a:shade val="50000"/>
            </a:schemeClr>
          </a:lnRef>
          <a:fillRef idx="1">
            <a:schemeClr val="accent1">
              <a:shade val="50000"/>
            </a:schemeClr>
          </a:fillRef>
          <a:effectRef idx="0">
            <a:schemeClr val="accent1">
              <a:shade val="50000"/>
            </a:schemeClr>
          </a:effectRef>
          <a:fontRef idx="major">
            <a:schemeClr val="lt1"/>
          </a:fontRef>
        </p:style>
        <p:txBody>
          <a:bodyPr anchor="ctr">
            <a:normAutofit/>
          </a:bodyPr>
          <a:lstStyle>
            <a:lvl1pPr algn="l">
              <a:defRPr sz="5226">
                <a:solidFill>
                  <a:srgbClr val="FFFFFF"/>
                </a:solidFill>
              </a:defRPr>
            </a:lvl1pPr>
          </a:lstStyle>
          <a:p>
            <a:pPr algn="l"/>
            <a:r>
              <a:rPr sz="4400" b="1" dirty="0">
                <a:solidFill>
                  <a:srgbClr val="FFFFFF"/>
                </a:solidFill>
              </a:rPr>
              <a:t>God will only allow us to experience a difficult trial of our faith unless He sees some value for it in our life in Him.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
        <a:ea typeface=""/>
        <a:cs typeface=""/>
      </a:majorFont>
      <a:minorFont>
        <a:latin typeface=""/>
        <a:ea typeface=""/>
        <a:cs typeface=""/>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noFill/>
        <a:pattFill/>
        <a:grpFill/>
      </a:fillStyleLst>
      <a:lnStyleLst>
        <a:ln w="9525" cap="flat" cmpd="sng" algn="ctr">
          <a:solidFill>
            <a:schemeClr val="phClr">
              <a:shade val="95000"/>
              <a:satMod val="105000"/>
            </a:schemeClr>
          </a:solidFill>
          <a:prstDash val="solid"/>
        </a:ln>
        <a:ln w="9525" cap="flat" cmpd="sng" algn="ctr">
          <a:solidFill>
            <a:schemeClr val="phClr">
              <a:shade val="95000"/>
              <a:satMod val="105000"/>
            </a:schemeClr>
          </a:solidFill>
          <a:prstDash val="solid"/>
        </a:ln>
        <a:ln w="9525" cap="flat" cmpd="sng" algn="ctr">
          <a:solidFill>
            <a:schemeClr val="phClr">
              <a:shade val="95000"/>
              <a:satMod val="105000"/>
            </a:scheme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0000" dir="5400000" rotWithShape="0">
              <a:srgbClr val="000000">
                <a:alpha val="38000"/>
              </a:srgbClr>
            </a:outerShdw>
          </a:effectLst>
        </a:effectStyle>
        <a:effectStyle>
          <a:effectLst>
            <a:outerShdw blurRad="40000" dist="20000" dir="5400000" rotWithShape="0">
              <a:srgbClr val="000000">
                <a:alpha val="38000"/>
              </a:srgbClr>
            </a:outerShdw>
          </a:effectLst>
        </a:effectStyle>
      </a:effectStyleLst>
      <a:bgFillStyleLst>
        <a:solidFill>
          <a:schemeClr val="phClr"/>
        </a:solidFill>
        <a:gradFill>
          <a:gsLst>
            <a:gs pos="0">
              <a:schemeClr val="phClr">
                <a:tint val="50000"/>
                <a:satMod val="300000"/>
              </a:schemeClr>
            </a:gs>
            <a:gs pos="0">
              <a:schemeClr val="phClr">
                <a:tint val="50000"/>
                <a:satMod val="300000"/>
              </a:schemeClr>
            </a:gs>
            <a:gs pos="0">
              <a:schemeClr val="phClr">
                <a:tint val="50000"/>
                <a:satMod val="300000"/>
              </a:schemeClr>
            </a:gs>
          </a:gsLst>
          <a:lin ang="16200000" scaled="1"/>
        </a:gradFill>
        <a:gradFill>
          <a:gsLst>
            <a:gs pos="0">
              <a:schemeClr val="phClr">
                <a:tint val="50000"/>
                <a:satMod val="300000"/>
              </a:schemeClr>
            </a:gs>
            <a:gs pos="0">
              <a:schemeClr val="phClr">
                <a:tint val="50000"/>
                <a:satMod val="300000"/>
              </a:schemeClr>
            </a:gs>
          </a:gsLst>
          <a:lin ang="16200000" scaled="1"/>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5796</TotalTime>
  <Words>925</Words>
  <Application>Microsoft Macintosh PowerPoint</Application>
  <PresentationFormat>Widescreen</PresentationFormat>
  <Paragraphs>60</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
  <cp:keywords/>
  <dc:description/>
  <cp:lastModifiedBy>Shannon Whitehouse</cp:lastModifiedBy>
  <cp:revision>4</cp:revision>
  <dcterms:modified xsi:type="dcterms:W3CDTF">2026-09-20T15:31:06Z</dcterms:modified>
  <cp:category/>
</cp:coreProperties>
</file>